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28"/>
  </p:notesMasterIdLst>
  <p:handoutMasterIdLst>
    <p:handoutMasterId r:id="rId29"/>
  </p:handoutMasterIdLst>
  <p:sldIdLst>
    <p:sldId id="259" r:id="rId2"/>
    <p:sldId id="275" r:id="rId3"/>
    <p:sldId id="260" r:id="rId4"/>
    <p:sldId id="276" r:id="rId5"/>
    <p:sldId id="261" r:id="rId6"/>
    <p:sldId id="264" r:id="rId7"/>
    <p:sldId id="266" r:id="rId8"/>
    <p:sldId id="278" r:id="rId9"/>
    <p:sldId id="279" r:id="rId10"/>
    <p:sldId id="265" r:id="rId11"/>
    <p:sldId id="267" r:id="rId12"/>
    <p:sldId id="277" r:id="rId13"/>
    <p:sldId id="273" r:id="rId14"/>
    <p:sldId id="268" r:id="rId15"/>
    <p:sldId id="271" r:id="rId16"/>
    <p:sldId id="280" r:id="rId17"/>
    <p:sldId id="282" r:id="rId18"/>
    <p:sldId id="283" r:id="rId19"/>
    <p:sldId id="281" r:id="rId20"/>
    <p:sldId id="262" r:id="rId21"/>
    <p:sldId id="263" r:id="rId22"/>
    <p:sldId id="269" r:id="rId23"/>
    <p:sldId id="270" r:id="rId24"/>
    <p:sldId id="274" r:id="rId25"/>
    <p:sldId id="285" r:id="rId26"/>
    <p:sldId id="28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DA37D80-6434-44D0-A028-1B22A696006F}">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90"/>
      </p:cViewPr>
      <p:guideLst/>
    </p:cSldViewPr>
  </p:slideViewPr>
  <p:notesTextViewPr>
    <p:cViewPr>
      <p:scale>
        <a:sx n="3" d="2"/>
        <a:sy n="3" d="2"/>
      </p:scale>
      <p:origin x="0" y="0"/>
    </p:cViewPr>
  </p:notesTextViewPr>
  <p:notesViewPr>
    <p:cSldViewPr snapToGrid="0">
      <p:cViewPr varScale="1">
        <p:scale>
          <a:sx n="76" d="100"/>
          <a:sy n="76" d="100"/>
        </p:scale>
        <p:origin x="177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09733D-69F8-45CE-987F-1E3A67C77C5D}" type="datetimeFigureOut">
              <a:rPr lang="en-US" smtClean="0"/>
              <a:t>10/30/2018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73FB42-312D-429D-A89D-91E21C85F0BA}" type="slidenum">
              <a:rPr lang="en-US" smtClean="0"/>
              <a:t>‹#›</a:t>
            </a:fld>
            <a:endParaRPr lang="en-US"/>
          </a:p>
        </p:txBody>
      </p:sp>
    </p:spTree>
    <p:extLst>
      <p:ext uri="{BB962C8B-B14F-4D97-AF65-F5344CB8AC3E}">
        <p14:creationId xmlns:p14="http://schemas.microsoft.com/office/powerpoint/2010/main" val="566154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BDC3DB-9C0B-4EEA-BE0C-C823D6258BF2}" type="datetimeFigureOut">
              <a:rPr lang="en-US" smtClean="0"/>
              <a:t>10/30/2018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809D77-6270-417D-B912-9E40620F0D03}" type="slidenum">
              <a:rPr lang="en-US" smtClean="0"/>
              <a:t>‹#›</a:t>
            </a:fld>
            <a:endParaRPr lang="en-US"/>
          </a:p>
        </p:txBody>
      </p:sp>
    </p:spTree>
    <p:extLst>
      <p:ext uri="{BB962C8B-B14F-4D97-AF65-F5344CB8AC3E}">
        <p14:creationId xmlns:p14="http://schemas.microsoft.com/office/powerpoint/2010/main" val="4085234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0"/>
            <a:ext cx="10363200" cy="4267200"/>
          </a:xfrm>
        </p:spPr>
        <p:txBody>
          <a:bodyPr anchor="b">
            <a:noAutofit/>
          </a:bodyPr>
          <a:lstStyle>
            <a:lvl1pPr>
              <a:lnSpc>
                <a:spcPct val="100000"/>
              </a:lnSpc>
              <a:defRPr sz="6600">
                <a:solidFill>
                  <a:schemeClr val="accent1">
                    <a:lumMod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828800" y="4343399"/>
            <a:ext cx="8534400" cy="1219200"/>
          </a:xfrm>
        </p:spPr>
        <p:txBody>
          <a:bodyPr>
            <a:normAutofit/>
          </a:bodyPr>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Footer Placeholder 8"/>
          <p:cNvSpPr>
            <a:spLocks noGrp="1"/>
          </p:cNvSpPr>
          <p:nvPr>
            <p:ph type="ftr" sz="quarter" idx="12"/>
          </p:nvPr>
        </p:nvSpPr>
        <p:spPr/>
        <p:txBody>
          <a:bodyPr/>
          <a:lstStyle>
            <a:lvl1pPr>
              <a:defRPr>
                <a:solidFill>
                  <a:schemeClr val="tx2"/>
                </a:solidFill>
              </a:defRPr>
            </a:lvl1pPr>
          </a:lstStyle>
          <a:p>
            <a:r>
              <a:rPr lang="en-US" dirty="0"/>
              <a:t>Add a footer</a:t>
            </a:r>
          </a:p>
        </p:txBody>
      </p:sp>
      <p:sp>
        <p:nvSpPr>
          <p:cNvPr id="7" name="Date Placeholder 6"/>
          <p:cNvSpPr>
            <a:spLocks noGrp="1"/>
          </p:cNvSpPr>
          <p:nvPr>
            <p:ph type="dt" sz="half" idx="10"/>
          </p:nvPr>
        </p:nvSpPr>
        <p:spPr/>
        <p:txBody>
          <a:bodyPr/>
          <a:lstStyle>
            <a:lvl1pPr>
              <a:defRPr>
                <a:solidFill>
                  <a:schemeClr val="tx2"/>
                </a:solidFill>
              </a:defRPr>
            </a:lvl1pPr>
          </a:lstStyle>
          <a:p>
            <a:fld id="{349BF3EA-1A78-4F07-BDC0-C8A1BD461199}" type="datetimeFigureOut">
              <a:rPr lang="en-US" smtClean="0"/>
              <a:pPr/>
              <a:t>10/30/2018</a:t>
            </a:fld>
            <a:endParaRPr lang="en-US"/>
          </a:p>
        </p:txBody>
      </p:sp>
      <p:sp>
        <p:nvSpPr>
          <p:cNvPr id="8" name="Slide Number Placeholder 7"/>
          <p:cNvSpPr>
            <a:spLocks noGrp="1"/>
          </p:cNvSpPr>
          <p:nvPr>
            <p:ph type="sldNum" sz="quarter" idx="11"/>
          </p:nvPr>
        </p:nvSpPr>
        <p:spPr/>
        <p:txBody>
          <a:bodyPr/>
          <a:lstStyle>
            <a:lvl1pPr>
              <a:defRPr>
                <a:solidFill>
                  <a:schemeClr val="tx2"/>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2856722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49BF3EA-1A78-4F07-BDC0-C8A1BD461199}" type="datetimeFigureOut">
              <a:rPr lang="en-US" smtClean="0"/>
              <a:t>10/30/2018</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607457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0"/>
            <a:ext cx="10363200" cy="2505075"/>
          </a:xfrm>
        </p:spPr>
        <p:txBody>
          <a:bodyPr vert="horz" lIns="91440" tIns="45720" rIns="91440" bIns="45720" rtlCol="0" anchor="b">
            <a:noAutofit/>
          </a:bodyPr>
          <a:lstStyle>
            <a:lvl1pPr>
              <a:defRPr lang="en-US" dirty="0"/>
            </a:lvl1pPr>
          </a:lstStyle>
          <a:p>
            <a:pPr lvl="0"/>
            <a:r>
              <a:rPr lang="en-US"/>
              <a:t>Click to edit Master title style</a:t>
            </a:r>
            <a:endParaRPr lang="en-US" dirty="0"/>
          </a:p>
        </p:txBody>
      </p:sp>
      <p:sp>
        <p:nvSpPr>
          <p:cNvPr id="3" name="Text Placeholder 2"/>
          <p:cNvSpPr>
            <a:spLocks noGrp="1"/>
          </p:cNvSpPr>
          <p:nvPr>
            <p:ph type="body" idx="1"/>
          </p:nvPr>
        </p:nvSpPr>
        <p:spPr>
          <a:xfrm>
            <a:off x="963084" y="2697163"/>
            <a:ext cx="10363200" cy="11318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49BF3EA-1A78-4F07-BDC0-C8A1BD461199}" type="datetimeFigureOut">
              <a:rPr lang="en-US" smtClean="0"/>
              <a:t>10/30/2018</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4003804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3"/>
          </p:nvPr>
        </p:nvSpPr>
        <p:spPr>
          <a:xfrm>
            <a:off x="612805" y="1828800"/>
            <a:ext cx="5388864" cy="34292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828785"/>
            <a:ext cx="5384800" cy="3429015"/>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r>
              <a:rPr lang="en-US"/>
              <a:t>Add a footer</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349BF3EA-1A78-4F07-BDC0-C8A1BD461199}" type="datetimeFigureOut">
              <a:rPr lang="en-US" smtClean="0"/>
              <a:pPr/>
              <a:t>10/30/2018</a:t>
            </a:fld>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01CF334-2D5C-4859-84A6-CA7E6E43FAEB}" type="slidenum">
              <a:rPr lang="en-US" smtClean="0"/>
              <a:pPr/>
              <a:t>‹#›</a:t>
            </a:fld>
            <a:endParaRPr lang="en-US" dirty="0"/>
          </a:p>
        </p:txBody>
      </p:sp>
    </p:spTree>
    <p:extLst>
      <p:ext uri="{BB962C8B-B14F-4D97-AF65-F5344CB8AC3E}">
        <p14:creationId xmlns:p14="http://schemas.microsoft.com/office/powerpoint/2010/main" val="2672057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840825"/>
            <a:ext cx="5386917" cy="609600"/>
          </a:xfrm>
        </p:spPr>
        <p:txBody>
          <a:bodyPr anchor="b">
            <a:noAutofit/>
          </a:bodyPr>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1" name="Content Placeholder 10"/>
          <p:cNvSpPr>
            <a:spLocks noGrp="1"/>
          </p:cNvSpPr>
          <p:nvPr>
            <p:ph sz="quarter" idx="13"/>
          </p:nvPr>
        </p:nvSpPr>
        <p:spPr>
          <a:xfrm>
            <a:off x="609600" y="2453473"/>
            <a:ext cx="5388864" cy="28340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7601" y="1840825"/>
            <a:ext cx="5389033" cy="609600"/>
          </a:xfrm>
        </p:spPr>
        <p:txBody>
          <a:bodyPr anchor="b">
            <a:noAutofit/>
          </a:bodyPr>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12"/>
          <p:cNvSpPr>
            <a:spLocks noGrp="1"/>
          </p:cNvSpPr>
          <p:nvPr>
            <p:ph sz="quarter" idx="14"/>
          </p:nvPr>
        </p:nvSpPr>
        <p:spPr>
          <a:xfrm>
            <a:off x="6201237" y="2453474"/>
            <a:ext cx="5388864" cy="28337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49BF3EA-1A78-4F07-BDC0-C8A1BD461199}" type="datetimeFigureOut">
              <a:rPr lang="en-US" smtClean="0"/>
              <a:t>10/30/2018</a:t>
            </a:fld>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01068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49BF3EA-1A78-4F07-BDC0-C8A1BD461199}" type="datetimeFigureOut">
              <a:rPr lang="en-US" smtClean="0"/>
              <a:t>10/30/2018</a:t>
            </a:fld>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4130002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349BF3EA-1A78-4F07-BDC0-C8A1BD461199}" type="datetimeFigureOut">
              <a:rPr lang="en-US" smtClean="0"/>
              <a:t>10/30/2018</a:t>
            </a:fld>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669437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76117" y="266700"/>
            <a:ext cx="4011084"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958850" y="273052"/>
            <a:ext cx="6661151" cy="498474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876117" y="2438401"/>
            <a:ext cx="4011084" cy="2819399"/>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49BF3EA-1A78-4F07-BDC0-C8A1BD461199}" type="datetimeFigureOut">
              <a:rPr lang="en-US" smtClean="0"/>
              <a:t>10/30/2018</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761579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9435" y="228600"/>
            <a:ext cx="7615765" cy="895350"/>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2010835" y="1597800"/>
            <a:ext cx="8072965" cy="38552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239435" y="5579250"/>
            <a:ext cx="7615765" cy="533400"/>
          </a:xfrm>
        </p:spPr>
        <p:txBody>
          <a:bodyPr>
            <a:normAutofit/>
          </a:bodyPr>
          <a:lstStyle>
            <a:lvl1pPr marL="0" indent="0" algn="ctr">
              <a:buNone/>
              <a:defRPr sz="1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lvl1pPr>
              <a:defRPr>
                <a:solidFill>
                  <a:schemeClr val="tx2"/>
                </a:solidFill>
              </a:defRPr>
            </a:lvl1pPr>
          </a:lstStyle>
          <a:p>
            <a:r>
              <a:rPr lang="en-US" dirty="0"/>
              <a:t>Add a footer</a:t>
            </a:r>
          </a:p>
        </p:txBody>
      </p:sp>
      <p:sp>
        <p:nvSpPr>
          <p:cNvPr id="5" name="Date Placeholder 4"/>
          <p:cNvSpPr>
            <a:spLocks noGrp="1"/>
          </p:cNvSpPr>
          <p:nvPr>
            <p:ph type="dt" sz="half" idx="10"/>
          </p:nvPr>
        </p:nvSpPr>
        <p:spPr/>
        <p:txBody>
          <a:bodyPr/>
          <a:lstStyle>
            <a:lvl1pPr>
              <a:defRPr>
                <a:solidFill>
                  <a:schemeClr val="tx2"/>
                </a:solidFill>
              </a:defRPr>
            </a:lvl1pPr>
          </a:lstStyle>
          <a:p>
            <a:fld id="{349BF3EA-1A78-4F07-BDC0-C8A1BD461199}" type="datetimeFigureOut">
              <a:rPr lang="en-US" smtClean="0"/>
              <a:pPr/>
              <a:t>10/30/2018</a:t>
            </a:fld>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1337183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dirty="0"/>
              <a:t>Add a footer</a:t>
            </a:r>
          </a:p>
        </p:txBody>
      </p:sp>
      <p:sp>
        <p:nvSpPr>
          <p:cNvPr id="4" name="Date Placeholder 3"/>
          <p:cNvSpPr>
            <a:spLocks noGrp="1"/>
          </p:cNvSpPr>
          <p:nvPr>
            <p:ph type="dt" sz="half" idx="10"/>
          </p:nvPr>
        </p:nvSpPr>
        <p:spPr/>
        <p:txBody>
          <a:bodyPr/>
          <a:lstStyle>
            <a:lvl1pPr>
              <a:defRPr>
                <a:solidFill>
                  <a:schemeClr val="tx2"/>
                </a:solidFill>
              </a:defRPr>
            </a:lvl1pPr>
          </a:lstStyle>
          <a:p>
            <a:fld id="{349BF3EA-1A78-4F07-BDC0-C8A1BD461199}" type="datetimeFigureOut">
              <a:rPr lang="en-US" smtClean="0"/>
              <a:pPr/>
              <a:t>10/30/2018</a:t>
            </a:fld>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3288223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98316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498316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dirty="0"/>
              <a:t>Add a footer</a:t>
            </a:r>
          </a:p>
        </p:txBody>
      </p:sp>
      <p:sp>
        <p:nvSpPr>
          <p:cNvPr id="4" name="Date Placeholder 3"/>
          <p:cNvSpPr>
            <a:spLocks noGrp="1"/>
          </p:cNvSpPr>
          <p:nvPr>
            <p:ph type="dt" sz="half" idx="10"/>
          </p:nvPr>
        </p:nvSpPr>
        <p:spPr/>
        <p:txBody>
          <a:bodyPr/>
          <a:lstStyle>
            <a:lvl1pPr>
              <a:defRPr>
                <a:solidFill>
                  <a:schemeClr val="tx2"/>
                </a:solidFill>
              </a:defRPr>
            </a:lvl1pPr>
          </a:lstStyle>
          <a:p>
            <a:fld id="{349BF3EA-1A78-4F07-BDC0-C8A1BD461199}" type="datetimeFigureOut">
              <a:rPr lang="en-US" smtClean="0"/>
              <a:pPr/>
              <a:t>10/30/2018</a:t>
            </a:fld>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421880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609600" y="1846262"/>
            <a:ext cx="10972800" cy="341947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692275" y="6137408"/>
            <a:ext cx="3654313" cy="365125"/>
          </a:xfrm>
          <a:prstGeom prst="rect">
            <a:avLst/>
          </a:prstGeom>
        </p:spPr>
        <p:txBody>
          <a:bodyPr vert="horz" lIns="45720" tIns="45720" rIns="91440" bIns="45720" rtlCol="0" anchor="ctr"/>
          <a:lstStyle>
            <a:lvl1pPr algn="l">
              <a:defRPr sz="1200">
                <a:solidFill>
                  <a:schemeClr val="tx2"/>
                </a:solidFill>
                <a:latin typeface="Century Gothic" pitchFamily="34" charset="0"/>
              </a:defRPr>
            </a:lvl1pPr>
          </a:lstStyle>
          <a:p>
            <a:r>
              <a:rPr lang="en-US" dirty="0"/>
              <a:t>Add a footer</a:t>
            </a:r>
          </a:p>
        </p:txBody>
      </p:sp>
      <p:sp>
        <p:nvSpPr>
          <p:cNvPr id="4" name="Date Placeholder 3"/>
          <p:cNvSpPr>
            <a:spLocks noGrp="1"/>
          </p:cNvSpPr>
          <p:nvPr>
            <p:ph type="dt" sz="half" idx="2"/>
          </p:nvPr>
        </p:nvSpPr>
        <p:spPr>
          <a:xfrm>
            <a:off x="7303488" y="6137408"/>
            <a:ext cx="1173043" cy="365125"/>
          </a:xfrm>
          <a:prstGeom prst="rect">
            <a:avLst/>
          </a:prstGeom>
        </p:spPr>
        <p:txBody>
          <a:bodyPr vert="horz" lIns="91440" tIns="45720" rIns="45720" bIns="45720" rtlCol="0" anchor="ctr"/>
          <a:lstStyle>
            <a:lvl1pPr algn="r">
              <a:defRPr sz="1200">
                <a:solidFill>
                  <a:schemeClr val="tx2"/>
                </a:solidFill>
                <a:latin typeface="Century Gothic" pitchFamily="34" charset="0"/>
              </a:defRPr>
            </a:lvl1pPr>
          </a:lstStyle>
          <a:p>
            <a:fld id="{349BF3EA-1A78-4F07-BDC0-C8A1BD461199}" type="datetimeFigureOut">
              <a:rPr lang="en-US" smtClean="0"/>
              <a:pPr/>
              <a:t>10/30/2018</a:t>
            </a:fld>
            <a:endParaRPr lang="en-US"/>
          </a:p>
        </p:txBody>
      </p:sp>
      <p:sp>
        <p:nvSpPr>
          <p:cNvPr id="6" name="Slide Number Placeholder 5"/>
          <p:cNvSpPr>
            <a:spLocks noGrp="1"/>
          </p:cNvSpPr>
          <p:nvPr>
            <p:ph type="sldNum" sz="quarter" idx="4"/>
          </p:nvPr>
        </p:nvSpPr>
        <p:spPr>
          <a:xfrm>
            <a:off x="9433430" y="6137408"/>
            <a:ext cx="749300" cy="365125"/>
          </a:xfrm>
          <a:prstGeom prst="rect">
            <a:avLst/>
          </a:prstGeom>
        </p:spPr>
        <p:txBody>
          <a:bodyPr vert="horz" lIns="27432" tIns="45720" rIns="45720" bIns="45720" rtlCol="0" anchor="ctr"/>
          <a:lstStyle>
            <a:lvl1pPr algn="l">
              <a:defRPr sz="1200">
                <a:solidFill>
                  <a:schemeClr val="tx2"/>
                </a:solidFill>
                <a:latin typeface="Century Gothic" pitchFamily="34" charset="0"/>
              </a:defRPr>
            </a:lvl1pPr>
          </a:lstStyle>
          <a:p>
            <a:fld id="{401CF334-2D5C-4859-84A6-CA7E6E43FAEB}" type="slidenum">
              <a:rPr lang="en-US" smtClean="0"/>
              <a:pPr/>
              <a:t>‹#›</a:t>
            </a:fld>
            <a:endParaRPr lang="en-US"/>
          </a:p>
        </p:txBody>
      </p:sp>
      <p:grpSp>
        <p:nvGrpSpPr>
          <p:cNvPr id="7" name="Group 6" descr="Shrubs on seashore">
            <a:extLst>
              <a:ext uri="{FF2B5EF4-FFF2-40B4-BE49-F238E27FC236}">
                <a16:creationId xmlns:a16="http://schemas.microsoft.com/office/drawing/2014/main" id="{32ABC1A6-8856-41D7-BF42-7ED8D4AC1C81}"/>
              </a:ext>
            </a:extLst>
          </p:cNvPr>
          <p:cNvGrpSpPr/>
          <p:nvPr userDrawn="1"/>
        </p:nvGrpSpPr>
        <p:grpSpPr>
          <a:xfrm>
            <a:off x="11112" y="4291013"/>
            <a:ext cx="12180887" cy="2589212"/>
            <a:chOff x="11112" y="4291013"/>
            <a:chExt cx="12180887" cy="2589212"/>
          </a:xfrm>
        </p:grpSpPr>
        <p:sp>
          <p:nvSpPr>
            <p:cNvPr id="8" name="Oval 7"/>
            <p:cNvSpPr/>
            <p:nvPr/>
          </p:nvSpPr>
          <p:spPr>
            <a:xfrm>
              <a:off x="758826"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2"/>
                </a:solidFill>
              </a:endParaRPr>
            </a:p>
          </p:txBody>
        </p:sp>
        <p:sp>
          <p:nvSpPr>
            <p:cNvPr id="10" name="Freeform 2"/>
            <p:cNvSpPr>
              <a:spLocks/>
            </p:cNvSpPr>
            <p:nvPr/>
          </p:nvSpPr>
          <p:spPr bwMode="ltGray">
            <a:xfrm>
              <a:off x="11112" y="6456363"/>
              <a:ext cx="12180887" cy="423862"/>
            </a:xfrm>
            <a:custGeom>
              <a:avLst/>
              <a:gdLst>
                <a:gd name="T0" fmla="*/ 0 w 5760"/>
                <a:gd name="T1" fmla="*/ 266 h 267"/>
                <a:gd name="T2" fmla="*/ 5759 w 5760"/>
                <a:gd name="T3" fmla="*/ 266 h 267"/>
                <a:gd name="T4" fmla="*/ 5759 w 5760"/>
                <a:gd name="T5" fmla="*/ 81 h 267"/>
                <a:gd name="T6" fmla="*/ 5573 w 5760"/>
                <a:gd name="T7" fmla="*/ 111 h 267"/>
                <a:gd name="T8" fmla="*/ 5104 w 5760"/>
                <a:gd name="T9" fmla="*/ 131 h 267"/>
                <a:gd name="T10" fmla="*/ 4602 w 5760"/>
                <a:gd name="T11" fmla="*/ 101 h 267"/>
                <a:gd name="T12" fmla="*/ 4143 w 5760"/>
                <a:gd name="T13" fmla="*/ 141 h 267"/>
                <a:gd name="T14" fmla="*/ 3918 w 5760"/>
                <a:gd name="T15" fmla="*/ 141 h 267"/>
                <a:gd name="T16" fmla="*/ 3790 w 5760"/>
                <a:gd name="T17" fmla="*/ 131 h 267"/>
                <a:gd name="T18" fmla="*/ 3459 w 5760"/>
                <a:gd name="T19" fmla="*/ 81 h 267"/>
                <a:gd name="T20" fmla="*/ 2979 w 5760"/>
                <a:gd name="T21" fmla="*/ 91 h 267"/>
                <a:gd name="T22" fmla="*/ 2733 w 5760"/>
                <a:gd name="T23" fmla="*/ 20 h 267"/>
                <a:gd name="T24" fmla="*/ 2434 w 5760"/>
                <a:gd name="T25" fmla="*/ 51 h 267"/>
                <a:gd name="T26" fmla="*/ 2220 w 5760"/>
                <a:gd name="T27" fmla="*/ 81 h 267"/>
                <a:gd name="T28" fmla="*/ 2050 w 5760"/>
                <a:gd name="T29" fmla="*/ 91 h 267"/>
                <a:gd name="T30" fmla="*/ 1751 w 5760"/>
                <a:gd name="T31" fmla="*/ 71 h 267"/>
                <a:gd name="T32" fmla="*/ 1441 w 5760"/>
                <a:gd name="T33" fmla="*/ 51 h 267"/>
                <a:gd name="T34" fmla="*/ 1131 w 5760"/>
                <a:gd name="T35" fmla="*/ 20 h 267"/>
                <a:gd name="T36" fmla="*/ 757 w 5760"/>
                <a:gd name="T37" fmla="*/ 40 h 267"/>
                <a:gd name="T38" fmla="*/ 384 w 5760"/>
                <a:gd name="T39" fmla="*/ 71 h 267"/>
                <a:gd name="T40" fmla="*/ 128 w 5760"/>
                <a:gd name="T41" fmla="*/ 10 h 267"/>
                <a:gd name="T42" fmla="*/ 0 w 5760"/>
                <a:gd name="T43" fmla="*/ 0 h 267"/>
                <a:gd name="T44" fmla="*/ 0 w 5760"/>
                <a:gd name="T45" fmla="*/ 26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60" h="267">
                  <a:moveTo>
                    <a:pt x="0" y="266"/>
                  </a:moveTo>
                  <a:lnTo>
                    <a:pt x="5759" y="266"/>
                  </a:lnTo>
                  <a:lnTo>
                    <a:pt x="5759" y="81"/>
                  </a:lnTo>
                  <a:lnTo>
                    <a:pt x="5573" y="111"/>
                  </a:lnTo>
                  <a:lnTo>
                    <a:pt x="5104" y="131"/>
                  </a:lnTo>
                  <a:lnTo>
                    <a:pt x="4602" y="101"/>
                  </a:lnTo>
                  <a:lnTo>
                    <a:pt x="4143" y="141"/>
                  </a:lnTo>
                  <a:lnTo>
                    <a:pt x="3918" y="141"/>
                  </a:lnTo>
                  <a:lnTo>
                    <a:pt x="3790" y="131"/>
                  </a:lnTo>
                  <a:lnTo>
                    <a:pt x="3459" y="81"/>
                  </a:lnTo>
                  <a:lnTo>
                    <a:pt x="2979" y="91"/>
                  </a:lnTo>
                  <a:lnTo>
                    <a:pt x="2733" y="20"/>
                  </a:lnTo>
                  <a:lnTo>
                    <a:pt x="2434" y="51"/>
                  </a:lnTo>
                  <a:lnTo>
                    <a:pt x="2220" y="81"/>
                  </a:lnTo>
                  <a:lnTo>
                    <a:pt x="2050" y="91"/>
                  </a:lnTo>
                  <a:lnTo>
                    <a:pt x="1751" y="71"/>
                  </a:lnTo>
                  <a:lnTo>
                    <a:pt x="1441" y="51"/>
                  </a:lnTo>
                  <a:lnTo>
                    <a:pt x="1131" y="20"/>
                  </a:lnTo>
                  <a:lnTo>
                    <a:pt x="757" y="40"/>
                  </a:lnTo>
                  <a:lnTo>
                    <a:pt x="384" y="71"/>
                  </a:lnTo>
                  <a:lnTo>
                    <a:pt x="128" y="10"/>
                  </a:lnTo>
                  <a:lnTo>
                    <a:pt x="0" y="0"/>
                  </a:lnTo>
                  <a:lnTo>
                    <a:pt x="0" y="266"/>
                  </a:lnTo>
                </a:path>
              </a:pathLst>
            </a:custGeom>
            <a:solidFill>
              <a:srgbClr val="9DA09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1" name="Group 68"/>
            <p:cNvGrpSpPr>
              <a:grpSpLocks/>
            </p:cNvGrpSpPr>
            <p:nvPr/>
          </p:nvGrpSpPr>
          <p:grpSpPr bwMode="auto">
            <a:xfrm>
              <a:off x="68263" y="4291013"/>
              <a:ext cx="2384425" cy="2447925"/>
              <a:chOff x="43" y="2703"/>
              <a:chExt cx="1502" cy="1542"/>
            </a:xfrm>
          </p:grpSpPr>
          <p:grpSp>
            <p:nvGrpSpPr>
              <p:cNvPr id="55" name="Group 28"/>
              <p:cNvGrpSpPr>
                <a:grpSpLocks/>
              </p:cNvGrpSpPr>
              <p:nvPr/>
            </p:nvGrpSpPr>
            <p:grpSpPr bwMode="auto">
              <a:xfrm>
                <a:off x="106" y="2703"/>
                <a:ext cx="1387" cy="1542"/>
                <a:chOff x="106" y="2703"/>
                <a:chExt cx="1387" cy="1542"/>
              </a:xfrm>
            </p:grpSpPr>
            <p:grpSp>
              <p:nvGrpSpPr>
                <p:cNvPr id="95" name="Group 5"/>
                <p:cNvGrpSpPr>
                  <a:grpSpLocks/>
                </p:cNvGrpSpPr>
                <p:nvPr/>
              </p:nvGrpSpPr>
              <p:grpSpPr bwMode="auto">
                <a:xfrm>
                  <a:off x="506" y="3583"/>
                  <a:ext cx="135" cy="584"/>
                  <a:chOff x="506" y="3583"/>
                  <a:chExt cx="135" cy="584"/>
                </a:xfrm>
              </p:grpSpPr>
              <p:sp>
                <p:nvSpPr>
                  <p:cNvPr id="118" name="Freeform 3"/>
                  <p:cNvSpPr>
                    <a:spLocks/>
                  </p:cNvSpPr>
                  <p:nvPr/>
                </p:nvSpPr>
                <p:spPr bwMode="ltGray">
                  <a:xfrm>
                    <a:off x="509" y="3861"/>
                    <a:ext cx="132" cy="239"/>
                  </a:xfrm>
                  <a:custGeom>
                    <a:avLst/>
                    <a:gdLst>
                      <a:gd name="T0" fmla="*/ 0 w 132"/>
                      <a:gd name="T1" fmla="*/ 238 h 239"/>
                      <a:gd name="T2" fmla="*/ 19 w 132"/>
                      <a:gd name="T3" fmla="*/ 184 h 239"/>
                      <a:gd name="T4" fmla="*/ 36 w 132"/>
                      <a:gd name="T5" fmla="*/ 126 h 239"/>
                      <a:gd name="T6" fmla="*/ 44 w 132"/>
                      <a:gd name="T7" fmla="*/ 100 h 239"/>
                      <a:gd name="T8" fmla="*/ 55 w 132"/>
                      <a:gd name="T9" fmla="*/ 70 h 239"/>
                      <a:gd name="T10" fmla="*/ 72 w 132"/>
                      <a:gd name="T11" fmla="*/ 39 h 239"/>
                      <a:gd name="T12" fmla="*/ 83 w 132"/>
                      <a:gd name="T13" fmla="*/ 19 h 239"/>
                      <a:gd name="T14" fmla="*/ 93 w 132"/>
                      <a:gd name="T15" fmla="*/ 10 h 239"/>
                      <a:gd name="T16" fmla="*/ 105 w 132"/>
                      <a:gd name="T17" fmla="*/ 2 h 239"/>
                      <a:gd name="T18" fmla="*/ 118 w 132"/>
                      <a:gd name="T19" fmla="*/ 0 h 239"/>
                      <a:gd name="T20" fmla="*/ 124 w 132"/>
                      <a:gd name="T21" fmla="*/ 6 h 239"/>
                      <a:gd name="T22" fmla="*/ 131 w 132"/>
                      <a:gd name="T23" fmla="*/ 2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2" h="239">
                        <a:moveTo>
                          <a:pt x="0" y="238"/>
                        </a:moveTo>
                        <a:lnTo>
                          <a:pt x="19" y="184"/>
                        </a:lnTo>
                        <a:lnTo>
                          <a:pt x="36" y="126"/>
                        </a:lnTo>
                        <a:lnTo>
                          <a:pt x="44" y="100"/>
                        </a:lnTo>
                        <a:lnTo>
                          <a:pt x="55" y="70"/>
                        </a:lnTo>
                        <a:lnTo>
                          <a:pt x="72" y="39"/>
                        </a:lnTo>
                        <a:lnTo>
                          <a:pt x="83" y="19"/>
                        </a:lnTo>
                        <a:lnTo>
                          <a:pt x="93" y="10"/>
                        </a:lnTo>
                        <a:lnTo>
                          <a:pt x="105" y="2"/>
                        </a:lnTo>
                        <a:lnTo>
                          <a:pt x="118" y="0"/>
                        </a:lnTo>
                        <a:lnTo>
                          <a:pt x="124" y="6"/>
                        </a:lnTo>
                        <a:lnTo>
                          <a:pt x="131" y="22"/>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 name="Freeform 4"/>
                  <p:cNvSpPr>
                    <a:spLocks/>
                  </p:cNvSpPr>
                  <p:nvPr/>
                </p:nvSpPr>
                <p:spPr bwMode="ltGray">
                  <a:xfrm>
                    <a:off x="506" y="3583"/>
                    <a:ext cx="90" cy="584"/>
                  </a:xfrm>
                  <a:custGeom>
                    <a:avLst/>
                    <a:gdLst>
                      <a:gd name="T0" fmla="*/ 0 w 90"/>
                      <a:gd name="T1" fmla="*/ 583 h 584"/>
                      <a:gd name="T2" fmla="*/ 0 w 90"/>
                      <a:gd name="T3" fmla="*/ 528 h 584"/>
                      <a:gd name="T4" fmla="*/ 0 w 90"/>
                      <a:gd name="T5" fmla="*/ 487 h 584"/>
                      <a:gd name="T6" fmla="*/ 2 w 90"/>
                      <a:gd name="T7" fmla="*/ 458 h 584"/>
                      <a:gd name="T8" fmla="*/ 2 w 90"/>
                      <a:gd name="T9" fmla="*/ 423 h 584"/>
                      <a:gd name="T10" fmla="*/ 2 w 90"/>
                      <a:gd name="T11" fmla="*/ 387 h 584"/>
                      <a:gd name="T12" fmla="*/ 3 w 90"/>
                      <a:gd name="T13" fmla="*/ 357 h 584"/>
                      <a:gd name="T14" fmla="*/ 5 w 90"/>
                      <a:gd name="T15" fmla="*/ 329 h 584"/>
                      <a:gd name="T16" fmla="*/ 8 w 90"/>
                      <a:gd name="T17" fmla="*/ 280 h 584"/>
                      <a:gd name="T18" fmla="*/ 13 w 90"/>
                      <a:gd name="T19" fmla="*/ 227 h 584"/>
                      <a:gd name="T20" fmla="*/ 19 w 90"/>
                      <a:gd name="T21" fmla="*/ 173 h 584"/>
                      <a:gd name="T22" fmla="*/ 23 w 90"/>
                      <a:gd name="T23" fmla="*/ 116 h 584"/>
                      <a:gd name="T24" fmla="*/ 27 w 90"/>
                      <a:gd name="T25" fmla="*/ 81 h 584"/>
                      <a:gd name="T26" fmla="*/ 30 w 90"/>
                      <a:gd name="T27" fmla="*/ 68 h 584"/>
                      <a:gd name="T28" fmla="*/ 38 w 90"/>
                      <a:gd name="T29" fmla="*/ 45 h 584"/>
                      <a:gd name="T30" fmla="*/ 46 w 90"/>
                      <a:gd name="T31" fmla="*/ 28 h 584"/>
                      <a:gd name="T32" fmla="*/ 55 w 90"/>
                      <a:gd name="T33" fmla="*/ 15 h 584"/>
                      <a:gd name="T34" fmla="*/ 63 w 90"/>
                      <a:gd name="T35" fmla="*/ 3 h 584"/>
                      <a:gd name="T36" fmla="*/ 69 w 90"/>
                      <a:gd name="T37" fmla="*/ 0 h 584"/>
                      <a:gd name="T38" fmla="*/ 78 w 90"/>
                      <a:gd name="T39" fmla="*/ 0 h 584"/>
                      <a:gd name="T40" fmla="*/ 86 w 90"/>
                      <a:gd name="T41" fmla="*/ 4 h 584"/>
                      <a:gd name="T42" fmla="*/ 89 w 90"/>
                      <a:gd name="T43" fmla="*/ 1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584">
                        <a:moveTo>
                          <a:pt x="0" y="583"/>
                        </a:moveTo>
                        <a:lnTo>
                          <a:pt x="0" y="528"/>
                        </a:lnTo>
                        <a:lnTo>
                          <a:pt x="0" y="487"/>
                        </a:lnTo>
                        <a:lnTo>
                          <a:pt x="2" y="458"/>
                        </a:lnTo>
                        <a:lnTo>
                          <a:pt x="2" y="423"/>
                        </a:lnTo>
                        <a:lnTo>
                          <a:pt x="2" y="387"/>
                        </a:lnTo>
                        <a:lnTo>
                          <a:pt x="3" y="357"/>
                        </a:lnTo>
                        <a:lnTo>
                          <a:pt x="5" y="329"/>
                        </a:lnTo>
                        <a:lnTo>
                          <a:pt x="8" y="280"/>
                        </a:lnTo>
                        <a:lnTo>
                          <a:pt x="13" y="227"/>
                        </a:lnTo>
                        <a:lnTo>
                          <a:pt x="19" y="173"/>
                        </a:lnTo>
                        <a:lnTo>
                          <a:pt x="23" y="116"/>
                        </a:lnTo>
                        <a:lnTo>
                          <a:pt x="27" y="81"/>
                        </a:lnTo>
                        <a:lnTo>
                          <a:pt x="30" y="68"/>
                        </a:lnTo>
                        <a:lnTo>
                          <a:pt x="38" y="45"/>
                        </a:lnTo>
                        <a:lnTo>
                          <a:pt x="46" y="28"/>
                        </a:lnTo>
                        <a:lnTo>
                          <a:pt x="55" y="15"/>
                        </a:lnTo>
                        <a:lnTo>
                          <a:pt x="63" y="3"/>
                        </a:lnTo>
                        <a:lnTo>
                          <a:pt x="69" y="0"/>
                        </a:lnTo>
                        <a:lnTo>
                          <a:pt x="78" y="0"/>
                        </a:lnTo>
                        <a:lnTo>
                          <a:pt x="86" y="4"/>
                        </a:lnTo>
                        <a:lnTo>
                          <a:pt x="89" y="10"/>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96" name="Group 8"/>
                <p:cNvGrpSpPr>
                  <a:grpSpLocks/>
                </p:cNvGrpSpPr>
                <p:nvPr/>
              </p:nvGrpSpPr>
              <p:grpSpPr bwMode="auto">
                <a:xfrm>
                  <a:off x="243" y="3542"/>
                  <a:ext cx="270" cy="631"/>
                  <a:chOff x="243" y="3542"/>
                  <a:chExt cx="270" cy="631"/>
                </a:xfrm>
              </p:grpSpPr>
              <p:sp>
                <p:nvSpPr>
                  <p:cNvPr id="116" name="Freeform 6"/>
                  <p:cNvSpPr>
                    <a:spLocks/>
                  </p:cNvSpPr>
                  <p:nvPr/>
                </p:nvSpPr>
                <p:spPr bwMode="ltGray">
                  <a:xfrm>
                    <a:off x="350" y="3908"/>
                    <a:ext cx="163" cy="265"/>
                  </a:xfrm>
                  <a:custGeom>
                    <a:avLst/>
                    <a:gdLst>
                      <a:gd name="T0" fmla="*/ 162 w 163"/>
                      <a:gd name="T1" fmla="*/ 264 h 265"/>
                      <a:gd name="T2" fmla="*/ 138 w 163"/>
                      <a:gd name="T3" fmla="*/ 239 h 265"/>
                      <a:gd name="T4" fmla="*/ 128 w 163"/>
                      <a:gd name="T5" fmla="*/ 222 h 265"/>
                      <a:gd name="T6" fmla="*/ 122 w 163"/>
                      <a:gd name="T7" fmla="*/ 210 h 265"/>
                      <a:gd name="T8" fmla="*/ 86 w 163"/>
                      <a:gd name="T9" fmla="*/ 88 h 265"/>
                      <a:gd name="T10" fmla="*/ 66 w 163"/>
                      <a:gd name="T11" fmla="*/ 49 h 265"/>
                      <a:gd name="T12" fmla="*/ 52 w 163"/>
                      <a:gd name="T13" fmla="*/ 24 h 265"/>
                      <a:gd name="T14" fmla="*/ 41 w 163"/>
                      <a:gd name="T15" fmla="*/ 13 h 265"/>
                      <a:gd name="T16" fmla="*/ 27 w 163"/>
                      <a:gd name="T17" fmla="*/ 3 h 265"/>
                      <a:gd name="T18" fmla="*/ 15 w 163"/>
                      <a:gd name="T19" fmla="*/ 0 h 265"/>
                      <a:gd name="T20" fmla="*/ 5 w 163"/>
                      <a:gd name="T21" fmla="*/ 2 h 265"/>
                      <a:gd name="T22" fmla="*/ 0 w 163"/>
                      <a:gd name="T23" fmla="*/ 1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265">
                        <a:moveTo>
                          <a:pt x="162" y="264"/>
                        </a:moveTo>
                        <a:lnTo>
                          <a:pt x="138" y="239"/>
                        </a:lnTo>
                        <a:lnTo>
                          <a:pt x="128" y="222"/>
                        </a:lnTo>
                        <a:lnTo>
                          <a:pt x="122" y="210"/>
                        </a:lnTo>
                        <a:lnTo>
                          <a:pt x="86" y="88"/>
                        </a:lnTo>
                        <a:lnTo>
                          <a:pt x="66" y="49"/>
                        </a:lnTo>
                        <a:lnTo>
                          <a:pt x="52" y="24"/>
                        </a:lnTo>
                        <a:lnTo>
                          <a:pt x="41" y="13"/>
                        </a:lnTo>
                        <a:lnTo>
                          <a:pt x="27" y="3"/>
                        </a:lnTo>
                        <a:lnTo>
                          <a:pt x="15" y="0"/>
                        </a:lnTo>
                        <a:lnTo>
                          <a:pt x="5" y="2"/>
                        </a:lnTo>
                        <a:lnTo>
                          <a:pt x="0" y="17"/>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 name="Freeform 7"/>
                  <p:cNvSpPr>
                    <a:spLocks/>
                  </p:cNvSpPr>
                  <p:nvPr/>
                </p:nvSpPr>
                <p:spPr bwMode="ltGray">
                  <a:xfrm>
                    <a:off x="243" y="3542"/>
                    <a:ext cx="250" cy="628"/>
                  </a:xfrm>
                  <a:custGeom>
                    <a:avLst/>
                    <a:gdLst>
                      <a:gd name="T0" fmla="*/ 249 w 250"/>
                      <a:gd name="T1" fmla="*/ 627 h 628"/>
                      <a:gd name="T2" fmla="*/ 242 w 250"/>
                      <a:gd name="T3" fmla="*/ 577 h 628"/>
                      <a:gd name="T4" fmla="*/ 164 w 250"/>
                      <a:gd name="T5" fmla="*/ 237 h 628"/>
                      <a:gd name="T6" fmla="*/ 128 w 250"/>
                      <a:gd name="T7" fmla="*/ 132 h 628"/>
                      <a:gd name="T8" fmla="*/ 118 w 250"/>
                      <a:gd name="T9" fmla="*/ 97 h 628"/>
                      <a:gd name="T10" fmla="*/ 105 w 250"/>
                      <a:gd name="T11" fmla="*/ 57 h 628"/>
                      <a:gd name="T12" fmla="*/ 90 w 250"/>
                      <a:gd name="T13" fmla="*/ 27 h 628"/>
                      <a:gd name="T14" fmla="*/ 75 w 250"/>
                      <a:gd name="T15" fmla="*/ 11 h 628"/>
                      <a:gd name="T16" fmla="*/ 57 w 250"/>
                      <a:gd name="T17" fmla="*/ 0 h 628"/>
                      <a:gd name="T18" fmla="*/ 38 w 250"/>
                      <a:gd name="T19" fmla="*/ 0 h 628"/>
                      <a:gd name="T20" fmla="*/ 26 w 250"/>
                      <a:gd name="T21" fmla="*/ 12 h 628"/>
                      <a:gd name="T22" fmla="*/ 0 w 250"/>
                      <a:gd name="T23" fmla="*/ 7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0" h="628">
                        <a:moveTo>
                          <a:pt x="249" y="627"/>
                        </a:moveTo>
                        <a:lnTo>
                          <a:pt x="242" y="577"/>
                        </a:lnTo>
                        <a:lnTo>
                          <a:pt x="164" y="237"/>
                        </a:lnTo>
                        <a:lnTo>
                          <a:pt x="128" y="132"/>
                        </a:lnTo>
                        <a:lnTo>
                          <a:pt x="118" y="97"/>
                        </a:lnTo>
                        <a:lnTo>
                          <a:pt x="105" y="57"/>
                        </a:lnTo>
                        <a:lnTo>
                          <a:pt x="90" y="27"/>
                        </a:lnTo>
                        <a:lnTo>
                          <a:pt x="75" y="11"/>
                        </a:lnTo>
                        <a:lnTo>
                          <a:pt x="57" y="0"/>
                        </a:lnTo>
                        <a:lnTo>
                          <a:pt x="38" y="0"/>
                        </a:lnTo>
                        <a:lnTo>
                          <a:pt x="26" y="12"/>
                        </a:lnTo>
                        <a:lnTo>
                          <a:pt x="0" y="70"/>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97" name="Freeform 9"/>
                <p:cNvSpPr>
                  <a:spLocks/>
                </p:cNvSpPr>
                <p:nvPr/>
              </p:nvSpPr>
              <p:spPr bwMode="ltGray">
                <a:xfrm>
                  <a:off x="351" y="3908"/>
                  <a:ext cx="59" cy="262"/>
                </a:xfrm>
                <a:custGeom>
                  <a:avLst/>
                  <a:gdLst>
                    <a:gd name="T0" fmla="*/ 0 w 59"/>
                    <a:gd name="T1" fmla="*/ 261 h 262"/>
                    <a:gd name="T2" fmla="*/ 8 w 59"/>
                    <a:gd name="T3" fmla="*/ 202 h 262"/>
                    <a:gd name="T4" fmla="*/ 15 w 59"/>
                    <a:gd name="T5" fmla="*/ 138 h 262"/>
                    <a:gd name="T6" fmla="*/ 19 w 59"/>
                    <a:gd name="T7" fmla="*/ 110 h 262"/>
                    <a:gd name="T8" fmla="*/ 24 w 59"/>
                    <a:gd name="T9" fmla="*/ 77 h 262"/>
                    <a:gd name="T10" fmla="*/ 31 w 59"/>
                    <a:gd name="T11" fmla="*/ 43 h 262"/>
                    <a:gd name="T12" fmla="*/ 36 w 59"/>
                    <a:gd name="T13" fmla="*/ 21 h 262"/>
                    <a:gd name="T14" fmla="*/ 41 w 59"/>
                    <a:gd name="T15" fmla="*/ 11 h 262"/>
                    <a:gd name="T16" fmla="*/ 46 w 59"/>
                    <a:gd name="T17" fmla="*/ 2 h 262"/>
                    <a:gd name="T18" fmla="*/ 52 w 59"/>
                    <a:gd name="T19" fmla="*/ 0 h 262"/>
                    <a:gd name="T20" fmla="*/ 55 w 59"/>
                    <a:gd name="T21" fmla="*/ 7 h 262"/>
                    <a:gd name="T22" fmla="*/ 58 w 59"/>
                    <a:gd name="T23" fmla="*/ 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262">
                      <a:moveTo>
                        <a:pt x="0" y="261"/>
                      </a:moveTo>
                      <a:lnTo>
                        <a:pt x="8" y="202"/>
                      </a:lnTo>
                      <a:lnTo>
                        <a:pt x="15" y="138"/>
                      </a:lnTo>
                      <a:lnTo>
                        <a:pt x="19" y="110"/>
                      </a:lnTo>
                      <a:lnTo>
                        <a:pt x="24" y="77"/>
                      </a:lnTo>
                      <a:lnTo>
                        <a:pt x="31" y="43"/>
                      </a:lnTo>
                      <a:lnTo>
                        <a:pt x="36" y="21"/>
                      </a:lnTo>
                      <a:lnTo>
                        <a:pt x="41" y="11"/>
                      </a:lnTo>
                      <a:lnTo>
                        <a:pt x="46" y="2"/>
                      </a:lnTo>
                      <a:lnTo>
                        <a:pt x="52" y="0"/>
                      </a:lnTo>
                      <a:lnTo>
                        <a:pt x="55" y="7"/>
                      </a:lnTo>
                      <a:lnTo>
                        <a:pt x="58" y="24"/>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8" name="Freeform 10"/>
                <p:cNvSpPr>
                  <a:spLocks/>
                </p:cNvSpPr>
                <p:nvPr/>
              </p:nvSpPr>
              <p:spPr bwMode="ltGray">
                <a:xfrm>
                  <a:off x="349" y="3605"/>
                  <a:ext cx="41" cy="640"/>
                </a:xfrm>
                <a:custGeom>
                  <a:avLst/>
                  <a:gdLst>
                    <a:gd name="T0" fmla="*/ 0 w 41"/>
                    <a:gd name="T1" fmla="*/ 639 h 640"/>
                    <a:gd name="T2" fmla="*/ 0 w 41"/>
                    <a:gd name="T3" fmla="*/ 579 h 640"/>
                    <a:gd name="T4" fmla="*/ 0 w 41"/>
                    <a:gd name="T5" fmla="*/ 534 h 640"/>
                    <a:gd name="T6" fmla="*/ 0 w 41"/>
                    <a:gd name="T7" fmla="*/ 503 h 640"/>
                    <a:gd name="T8" fmla="*/ 1 w 41"/>
                    <a:gd name="T9" fmla="*/ 464 h 640"/>
                    <a:gd name="T10" fmla="*/ 1 w 41"/>
                    <a:gd name="T11" fmla="*/ 424 h 640"/>
                    <a:gd name="T12" fmla="*/ 1 w 41"/>
                    <a:gd name="T13" fmla="*/ 391 h 640"/>
                    <a:gd name="T14" fmla="*/ 2 w 41"/>
                    <a:gd name="T15" fmla="*/ 361 h 640"/>
                    <a:gd name="T16" fmla="*/ 4 w 41"/>
                    <a:gd name="T17" fmla="*/ 307 h 640"/>
                    <a:gd name="T18" fmla="*/ 5 w 41"/>
                    <a:gd name="T19" fmla="*/ 249 h 640"/>
                    <a:gd name="T20" fmla="*/ 8 w 41"/>
                    <a:gd name="T21" fmla="*/ 190 h 640"/>
                    <a:gd name="T22" fmla="*/ 10 w 41"/>
                    <a:gd name="T23" fmla="*/ 127 h 640"/>
                    <a:gd name="T24" fmla="*/ 12 w 41"/>
                    <a:gd name="T25" fmla="*/ 89 h 640"/>
                    <a:gd name="T26" fmla="*/ 13 w 41"/>
                    <a:gd name="T27" fmla="*/ 75 h 640"/>
                    <a:gd name="T28" fmla="*/ 17 w 41"/>
                    <a:gd name="T29" fmla="*/ 49 h 640"/>
                    <a:gd name="T30" fmla="*/ 20 w 41"/>
                    <a:gd name="T31" fmla="*/ 31 h 640"/>
                    <a:gd name="T32" fmla="*/ 24 w 41"/>
                    <a:gd name="T33" fmla="*/ 16 h 640"/>
                    <a:gd name="T34" fmla="*/ 28 w 41"/>
                    <a:gd name="T35" fmla="*/ 3 h 640"/>
                    <a:gd name="T36" fmla="*/ 31 w 41"/>
                    <a:gd name="T37" fmla="*/ 0 h 640"/>
                    <a:gd name="T38" fmla="*/ 35 w 41"/>
                    <a:gd name="T39" fmla="*/ 0 h 640"/>
                    <a:gd name="T40" fmla="*/ 38 w 41"/>
                    <a:gd name="T41" fmla="*/ 5 h 640"/>
                    <a:gd name="T42" fmla="*/ 40 w 41"/>
                    <a:gd name="T43" fmla="*/ 1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640">
                      <a:moveTo>
                        <a:pt x="0" y="639"/>
                      </a:moveTo>
                      <a:lnTo>
                        <a:pt x="0" y="579"/>
                      </a:lnTo>
                      <a:lnTo>
                        <a:pt x="0" y="534"/>
                      </a:lnTo>
                      <a:lnTo>
                        <a:pt x="0" y="503"/>
                      </a:lnTo>
                      <a:lnTo>
                        <a:pt x="1" y="464"/>
                      </a:lnTo>
                      <a:lnTo>
                        <a:pt x="1" y="424"/>
                      </a:lnTo>
                      <a:lnTo>
                        <a:pt x="1" y="391"/>
                      </a:lnTo>
                      <a:lnTo>
                        <a:pt x="2" y="361"/>
                      </a:lnTo>
                      <a:lnTo>
                        <a:pt x="4" y="307"/>
                      </a:lnTo>
                      <a:lnTo>
                        <a:pt x="5" y="249"/>
                      </a:lnTo>
                      <a:lnTo>
                        <a:pt x="8" y="190"/>
                      </a:lnTo>
                      <a:lnTo>
                        <a:pt x="10" y="127"/>
                      </a:lnTo>
                      <a:lnTo>
                        <a:pt x="12" y="89"/>
                      </a:lnTo>
                      <a:lnTo>
                        <a:pt x="13" y="75"/>
                      </a:lnTo>
                      <a:lnTo>
                        <a:pt x="17" y="49"/>
                      </a:lnTo>
                      <a:lnTo>
                        <a:pt x="20" y="31"/>
                      </a:lnTo>
                      <a:lnTo>
                        <a:pt x="24" y="16"/>
                      </a:lnTo>
                      <a:lnTo>
                        <a:pt x="28" y="3"/>
                      </a:lnTo>
                      <a:lnTo>
                        <a:pt x="31" y="0"/>
                      </a:lnTo>
                      <a:lnTo>
                        <a:pt x="35" y="0"/>
                      </a:lnTo>
                      <a:lnTo>
                        <a:pt x="38" y="5"/>
                      </a:lnTo>
                      <a:lnTo>
                        <a:pt x="40" y="10"/>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 name="Freeform 11"/>
                <p:cNvSpPr>
                  <a:spLocks/>
                </p:cNvSpPr>
                <p:nvPr/>
              </p:nvSpPr>
              <p:spPr bwMode="ltGray">
                <a:xfrm>
                  <a:off x="106" y="3013"/>
                  <a:ext cx="140" cy="1097"/>
                </a:xfrm>
                <a:custGeom>
                  <a:avLst/>
                  <a:gdLst>
                    <a:gd name="T0" fmla="*/ 139 w 140"/>
                    <a:gd name="T1" fmla="*/ 1096 h 1097"/>
                    <a:gd name="T2" fmla="*/ 135 w 140"/>
                    <a:gd name="T3" fmla="*/ 1009 h 1097"/>
                    <a:gd name="T4" fmla="*/ 90 w 140"/>
                    <a:gd name="T5" fmla="*/ 415 h 1097"/>
                    <a:gd name="T6" fmla="*/ 71 w 140"/>
                    <a:gd name="T7" fmla="*/ 230 h 1097"/>
                    <a:gd name="T8" fmla="*/ 66 w 140"/>
                    <a:gd name="T9" fmla="*/ 170 h 1097"/>
                    <a:gd name="T10" fmla="*/ 58 w 140"/>
                    <a:gd name="T11" fmla="*/ 100 h 1097"/>
                    <a:gd name="T12" fmla="*/ 50 w 140"/>
                    <a:gd name="T13" fmla="*/ 47 h 1097"/>
                    <a:gd name="T14" fmla="*/ 41 w 140"/>
                    <a:gd name="T15" fmla="*/ 19 h 1097"/>
                    <a:gd name="T16" fmla="*/ 32 w 140"/>
                    <a:gd name="T17" fmla="*/ 1 h 1097"/>
                    <a:gd name="T18" fmla="*/ 21 w 140"/>
                    <a:gd name="T19" fmla="*/ 0 h 1097"/>
                    <a:gd name="T20" fmla="*/ 14 w 140"/>
                    <a:gd name="T21" fmla="*/ 21 h 1097"/>
                    <a:gd name="T22" fmla="*/ 0 w 140"/>
                    <a:gd name="T23" fmla="*/ 12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 h="1097">
                      <a:moveTo>
                        <a:pt x="139" y="1096"/>
                      </a:moveTo>
                      <a:lnTo>
                        <a:pt x="135" y="1009"/>
                      </a:lnTo>
                      <a:lnTo>
                        <a:pt x="90" y="415"/>
                      </a:lnTo>
                      <a:lnTo>
                        <a:pt x="71" y="230"/>
                      </a:lnTo>
                      <a:lnTo>
                        <a:pt x="66" y="170"/>
                      </a:lnTo>
                      <a:lnTo>
                        <a:pt x="58" y="100"/>
                      </a:lnTo>
                      <a:lnTo>
                        <a:pt x="50" y="47"/>
                      </a:lnTo>
                      <a:lnTo>
                        <a:pt x="41" y="19"/>
                      </a:lnTo>
                      <a:lnTo>
                        <a:pt x="32" y="1"/>
                      </a:lnTo>
                      <a:lnTo>
                        <a:pt x="21" y="0"/>
                      </a:lnTo>
                      <a:lnTo>
                        <a:pt x="14" y="21"/>
                      </a:lnTo>
                      <a:lnTo>
                        <a:pt x="0" y="122"/>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00" name="Group 16"/>
                <p:cNvGrpSpPr>
                  <a:grpSpLocks/>
                </p:cNvGrpSpPr>
                <p:nvPr/>
              </p:nvGrpSpPr>
              <p:grpSpPr bwMode="auto">
                <a:xfrm>
                  <a:off x="193" y="2703"/>
                  <a:ext cx="152" cy="1529"/>
                  <a:chOff x="193" y="2703"/>
                  <a:chExt cx="152" cy="1529"/>
                </a:xfrm>
              </p:grpSpPr>
              <p:sp>
                <p:nvSpPr>
                  <p:cNvPr id="112" name="Freeform 12"/>
                  <p:cNvSpPr>
                    <a:spLocks/>
                  </p:cNvSpPr>
                  <p:nvPr/>
                </p:nvSpPr>
                <p:spPr bwMode="ltGray">
                  <a:xfrm>
                    <a:off x="193" y="3846"/>
                    <a:ext cx="92" cy="386"/>
                  </a:xfrm>
                  <a:custGeom>
                    <a:avLst/>
                    <a:gdLst>
                      <a:gd name="T0" fmla="*/ 91 w 92"/>
                      <a:gd name="T1" fmla="*/ 385 h 386"/>
                      <a:gd name="T2" fmla="*/ 77 w 92"/>
                      <a:gd name="T3" fmla="*/ 347 h 386"/>
                      <a:gd name="T4" fmla="*/ 72 w 92"/>
                      <a:gd name="T5" fmla="*/ 325 h 386"/>
                      <a:gd name="T6" fmla="*/ 69 w 92"/>
                      <a:gd name="T7" fmla="*/ 306 h 386"/>
                      <a:gd name="T8" fmla="*/ 48 w 92"/>
                      <a:gd name="T9" fmla="*/ 129 h 386"/>
                      <a:gd name="T10" fmla="*/ 37 w 92"/>
                      <a:gd name="T11" fmla="*/ 73 h 386"/>
                      <a:gd name="T12" fmla="*/ 29 w 92"/>
                      <a:gd name="T13" fmla="*/ 37 h 386"/>
                      <a:gd name="T14" fmla="*/ 23 w 92"/>
                      <a:gd name="T15" fmla="*/ 18 h 386"/>
                      <a:gd name="T16" fmla="*/ 15 w 92"/>
                      <a:gd name="T17" fmla="*/ 5 h 386"/>
                      <a:gd name="T18" fmla="*/ 8 w 92"/>
                      <a:gd name="T19" fmla="*/ 0 h 386"/>
                      <a:gd name="T20" fmla="*/ 2 w 92"/>
                      <a:gd name="T21" fmla="*/ 3 h 386"/>
                      <a:gd name="T22" fmla="*/ 0 w 92"/>
                      <a:gd name="T23" fmla="*/ 2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386">
                        <a:moveTo>
                          <a:pt x="91" y="385"/>
                        </a:moveTo>
                        <a:lnTo>
                          <a:pt x="77" y="347"/>
                        </a:lnTo>
                        <a:lnTo>
                          <a:pt x="72" y="325"/>
                        </a:lnTo>
                        <a:lnTo>
                          <a:pt x="69" y="306"/>
                        </a:lnTo>
                        <a:lnTo>
                          <a:pt x="48" y="129"/>
                        </a:lnTo>
                        <a:lnTo>
                          <a:pt x="37" y="73"/>
                        </a:lnTo>
                        <a:lnTo>
                          <a:pt x="29" y="37"/>
                        </a:lnTo>
                        <a:lnTo>
                          <a:pt x="23" y="18"/>
                        </a:lnTo>
                        <a:lnTo>
                          <a:pt x="15" y="5"/>
                        </a:lnTo>
                        <a:lnTo>
                          <a:pt x="8" y="0"/>
                        </a:lnTo>
                        <a:lnTo>
                          <a:pt x="2" y="3"/>
                        </a:lnTo>
                        <a:lnTo>
                          <a:pt x="0" y="25"/>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3" name="Freeform 13"/>
                  <p:cNvSpPr>
                    <a:spLocks/>
                  </p:cNvSpPr>
                  <p:nvPr/>
                </p:nvSpPr>
                <p:spPr bwMode="ltGray">
                  <a:xfrm>
                    <a:off x="215" y="2703"/>
                    <a:ext cx="130" cy="1413"/>
                  </a:xfrm>
                  <a:custGeom>
                    <a:avLst/>
                    <a:gdLst>
                      <a:gd name="T0" fmla="*/ 0 w 130"/>
                      <a:gd name="T1" fmla="*/ 1412 h 1413"/>
                      <a:gd name="T2" fmla="*/ 45 w 130"/>
                      <a:gd name="T3" fmla="*/ 888 h 1413"/>
                      <a:gd name="T4" fmla="*/ 50 w 130"/>
                      <a:gd name="T5" fmla="*/ 804 h 1413"/>
                      <a:gd name="T6" fmla="*/ 62 w 130"/>
                      <a:gd name="T7" fmla="*/ 668 h 1413"/>
                      <a:gd name="T8" fmla="*/ 73 w 130"/>
                      <a:gd name="T9" fmla="*/ 526 h 1413"/>
                      <a:gd name="T10" fmla="*/ 79 w 130"/>
                      <a:gd name="T11" fmla="*/ 450 h 1413"/>
                      <a:gd name="T12" fmla="*/ 82 w 130"/>
                      <a:gd name="T13" fmla="*/ 368 h 1413"/>
                      <a:gd name="T14" fmla="*/ 85 w 130"/>
                      <a:gd name="T15" fmla="*/ 291 h 1413"/>
                      <a:gd name="T16" fmla="*/ 93 w 130"/>
                      <a:gd name="T17" fmla="*/ 202 h 1413"/>
                      <a:gd name="T18" fmla="*/ 100 w 130"/>
                      <a:gd name="T19" fmla="*/ 120 h 1413"/>
                      <a:gd name="T20" fmla="*/ 110 w 130"/>
                      <a:gd name="T21" fmla="*/ 48 h 1413"/>
                      <a:gd name="T22" fmla="*/ 117 w 130"/>
                      <a:gd name="T23" fmla="*/ 3 h 1413"/>
                      <a:gd name="T24" fmla="*/ 122 w 130"/>
                      <a:gd name="T25" fmla="*/ 0 h 1413"/>
                      <a:gd name="T26" fmla="*/ 126 w 130"/>
                      <a:gd name="T27" fmla="*/ 23 h 1413"/>
                      <a:gd name="T28" fmla="*/ 129 w 130"/>
                      <a:gd name="T29" fmla="*/ 102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413">
                        <a:moveTo>
                          <a:pt x="0" y="1412"/>
                        </a:moveTo>
                        <a:lnTo>
                          <a:pt x="45" y="888"/>
                        </a:lnTo>
                        <a:lnTo>
                          <a:pt x="50" y="804"/>
                        </a:lnTo>
                        <a:lnTo>
                          <a:pt x="62" y="668"/>
                        </a:lnTo>
                        <a:lnTo>
                          <a:pt x="73" y="526"/>
                        </a:lnTo>
                        <a:lnTo>
                          <a:pt x="79" y="450"/>
                        </a:lnTo>
                        <a:lnTo>
                          <a:pt x="82" y="368"/>
                        </a:lnTo>
                        <a:lnTo>
                          <a:pt x="85" y="291"/>
                        </a:lnTo>
                        <a:lnTo>
                          <a:pt x="93" y="202"/>
                        </a:lnTo>
                        <a:lnTo>
                          <a:pt x="100" y="120"/>
                        </a:lnTo>
                        <a:lnTo>
                          <a:pt x="110" y="48"/>
                        </a:lnTo>
                        <a:lnTo>
                          <a:pt x="117" y="3"/>
                        </a:lnTo>
                        <a:lnTo>
                          <a:pt x="122" y="0"/>
                        </a:lnTo>
                        <a:lnTo>
                          <a:pt x="126" y="23"/>
                        </a:lnTo>
                        <a:lnTo>
                          <a:pt x="129" y="102"/>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 name="Freeform 14"/>
                  <p:cNvSpPr>
                    <a:spLocks/>
                  </p:cNvSpPr>
                  <p:nvPr/>
                </p:nvSpPr>
                <p:spPr bwMode="ltGray">
                  <a:xfrm>
                    <a:off x="237" y="3336"/>
                    <a:ext cx="106" cy="522"/>
                  </a:xfrm>
                  <a:custGeom>
                    <a:avLst/>
                    <a:gdLst>
                      <a:gd name="T0" fmla="*/ 0 w 106"/>
                      <a:gd name="T1" fmla="*/ 521 h 522"/>
                      <a:gd name="T2" fmla="*/ 20 w 106"/>
                      <a:gd name="T3" fmla="*/ 408 h 522"/>
                      <a:gd name="T4" fmla="*/ 32 w 106"/>
                      <a:gd name="T5" fmla="*/ 278 h 522"/>
                      <a:gd name="T6" fmla="*/ 38 w 106"/>
                      <a:gd name="T7" fmla="*/ 220 h 522"/>
                      <a:gd name="T8" fmla="*/ 47 w 106"/>
                      <a:gd name="T9" fmla="*/ 153 h 522"/>
                      <a:gd name="T10" fmla="*/ 59 w 106"/>
                      <a:gd name="T11" fmla="*/ 84 h 522"/>
                      <a:gd name="T12" fmla="*/ 69 w 106"/>
                      <a:gd name="T13" fmla="*/ 40 h 522"/>
                      <a:gd name="T14" fmla="*/ 75 w 106"/>
                      <a:gd name="T15" fmla="*/ 19 h 522"/>
                      <a:gd name="T16" fmla="*/ 84 w 106"/>
                      <a:gd name="T17" fmla="*/ 3 h 522"/>
                      <a:gd name="T18" fmla="*/ 96 w 106"/>
                      <a:gd name="T19" fmla="*/ 0 h 522"/>
                      <a:gd name="T20" fmla="*/ 101 w 106"/>
                      <a:gd name="T21" fmla="*/ 11 h 522"/>
                      <a:gd name="T22" fmla="*/ 105 w 106"/>
                      <a:gd name="T23" fmla="*/ 4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522">
                        <a:moveTo>
                          <a:pt x="0" y="521"/>
                        </a:moveTo>
                        <a:lnTo>
                          <a:pt x="20" y="408"/>
                        </a:lnTo>
                        <a:lnTo>
                          <a:pt x="32" y="278"/>
                        </a:lnTo>
                        <a:lnTo>
                          <a:pt x="38" y="220"/>
                        </a:lnTo>
                        <a:lnTo>
                          <a:pt x="47" y="153"/>
                        </a:lnTo>
                        <a:lnTo>
                          <a:pt x="59" y="84"/>
                        </a:lnTo>
                        <a:lnTo>
                          <a:pt x="69" y="40"/>
                        </a:lnTo>
                        <a:lnTo>
                          <a:pt x="75" y="19"/>
                        </a:lnTo>
                        <a:lnTo>
                          <a:pt x="84" y="3"/>
                        </a:lnTo>
                        <a:lnTo>
                          <a:pt x="96" y="0"/>
                        </a:lnTo>
                        <a:lnTo>
                          <a:pt x="101" y="11"/>
                        </a:lnTo>
                        <a:lnTo>
                          <a:pt x="105" y="46"/>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 name="Freeform 15"/>
                  <p:cNvSpPr>
                    <a:spLocks/>
                  </p:cNvSpPr>
                  <p:nvPr/>
                </p:nvSpPr>
                <p:spPr bwMode="ltGray">
                  <a:xfrm>
                    <a:off x="194" y="3521"/>
                    <a:ext cx="48" cy="255"/>
                  </a:xfrm>
                  <a:custGeom>
                    <a:avLst/>
                    <a:gdLst>
                      <a:gd name="T0" fmla="*/ 0 w 48"/>
                      <a:gd name="T1" fmla="*/ 0 h 255"/>
                      <a:gd name="T2" fmla="*/ 7 w 48"/>
                      <a:gd name="T3" fmla="*/ 16 h 255"/>
                      <a:gd name="T4" fmla="*/ 18 w 48"/>
                      <a:gd name="T5" fmla="*/ 34 h 255"/>
                      <a:gd name="T6" fmla="*/ 26 w 48"/>
                      <a:gd name="T7" fmla="*/ 70 h 255"/>
                      <a:gd name="T8" fmla="*/ 33 w 48"/>
                      <a:gd name="T9" fmla="*/ 101 h 255"/>
                      <a:gd name="T10" fmla="*/ 40 w 48"/>
                      <a:gd name="T11" fmla="*/ 132 h 255"/>
                      <a:gd name="T12" fmla="*/ 43 w 48"/>
                      <a:gd name="T13" fmla="*/ 158 h 255"/>
                      <a:gd name="T14" fmla="*/ 45 w 48"/>
                      <a:gd name="T15" fmla="*/ 184 h 255"/>
                      <a:gd name="T16" fmla="*/ 47 w 48"/>
                      <a:gd name="T17" fmla="*/ 219 h 255"/>
                      <a:gd name="T18" fmla="*/ 47 w 48"/>
                      <a:gd name="T19" fmla="*/ 254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255">
                        <a:moveTo>
                          <a:pt x="0" y="0"/>
                        </a:moveTo>
                        <a:lnTo>
                          <a:pt x="7" y="16"/>
                        </a:lnTo>
                        <a:lnTo>
                          <a:pt x="18" y="34"/>
                        </a:lnTo>
                        <a:lnTo>
                          <a:pt x="26" y="70"/>
                        </a:lnTo>
                        <a:lnTo>
                          <a:pt x="33" y="101"/>
                        </a:lnTo>
                        <a:lnTo>
                          <a:pt x="40" y="132"/>
                        </a:lnTo>
                        <a:lnTo>
                          <a:pt x="43" y="158"/>
                        </a:lnTo>
                        <a:lnTo>
                          <a:pt x="45" y="184"/>
                        </a:lnTo>
                        <a:lnTo>
                          <a:pt x="47" y="219"/>
                        </a:lnTo>
                        <a:lnTo>
                          <a:pt x="47" y="254"/>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1" name="Freeform 17"/>
                <p:cNvSpPr>
                  <a:spLocks/>
                </p:cNvSpPr>
                <p:nvPr/>
              </p:nvSpPr>
              <p:spPr bwMode="ltGray">
                <a:xfrm>
                  <a:off x="782" y="4015"/>
                  <a:ext cx="164" cy="130"/>
                </a:xfrm>
                <a:custGeom>
                  <a:avLst/>
                  <a:gdLst>
                    <a:gd name="T0" fmla="*/ 163 w 164"/>
                    <a:gd name="T1" fmla="*/ 129 h 130"/>
                    <a:gd name="T2" fmla="*/ 138 w 164"/>
                    <a:gd name="T3" fmla="*/ 116 h 130"/>
                    <a:gd name="T4" fmla="*/ 129 w 164"/>
                    <a:gd name="T5" fmla="*/ 109 h 130"/>
                    <a:gd name="T6" fmla="*/ 123 w 164"/>
                    <a:gd name="T7" fmla="*/ 103 h 130"/>
                    <a:gd name="T8" fmla="*/ 86 w 164"/>
                    <a:gd name="T9" fmla="*/ 43 h 130"/>
                    <a:gd name="T10" fmla="*/ 67 w 164"/>
                    <a:gd name="T11" fmla="*/ 24 h 130"/>
                    <a:gd name="T12" fmla="*/ 52 w 164"/>
                    <a:gd name="T13" fmla="*/ 12 h 130"/>
                    <a:gd name="T14" fmla="*/ 41 w 164"/>
                    <a:gd name="T15" fmla="*/ 6 h 130"/>
                    <a:gd name="T16" fmla="*/ 27 w 164"/>
                    <a:gd name="T17" fmla="*/ 2 h 130"/>
                    <a:gd name="T18" fmla="*/ 14 w 164"/>
                    <a:gd name="T19" fmla="*/ 0 h 130"/>
                    <a:gd name="T20" fmla="*/ 5 w 164"/>
                    <a:gd name="T21" fmla="*/ 0 h 130"/>
                    <a:gd name="T22" fmla="*/ 0 w 164"/>
                    <a:gd name="T23" fmla="*/ 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0">
                      <a:moveTo>
                        <a:pt x="163" y="129"/>
                      </a:moveTo>
                      <a:lnTo>
                        <a:pt x="138" y="116"/>
                      </a:lnTo>
                      <a:lnTo>
                        <a:pt x="129" y="109"/>
                      </a:lnTo>
                      <a:lnTo>
                        <a:pt x="123" y="103"/>
                      </a:lnTo>
                      <a:lnTo>
                        <a:pt x="86" y="43"/>
                      </a:lnTo>
                      <a:lnTo>
                        <a:pt x="67" y="24"/>
                      </a:lnTo>
                      <a:lnTo>
                        <a:pt x="52" y="12"/>
                      </a:lnTo>
                      <a:lnTo>
                        <a:pt x="41" y="6"/>
                      </a:lnTo>
                      <a:lnTo>
                        <a:pt x="27" y="2"/>
                      </a:lnTo>
                      <a:lnTo>
                        <a:pt x="14" y="0"/>
                      </a:lnTo>
                      <a:lnTo>
                        <a:pt x="5" y="0"/>
                      </a:lnTo>
                      <a:lnTo>
                        <a:pt x="0" y="8"/>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 name="Freeform 18"/>
                <p:cNvSpPr>
                  <a:spLocks/>
                </p:cNvSpPr>
                <p:nvPr/>
              </p:nvSpPr>
              <p:spPr bwMode="ltGray">
                <a:xfrm>
                  <a:off x="1275" y="3966"/>
                  <a:ext cx="218" cy="140"/>
                </a:xfrm>
                <a:custGeom>
                  <a:avLst/>
                  <a:gdLst>
                    <a:gd name="T0" fmla="*/ 0 w 218"/>
                    <a:gd name="T1" fmla="*/ 139 h 140"/>
                    <a:gd name="T2" fmla="*/ 32 w 218"/>
                    <a:gd name="T3" fmla="*/ 108 h 140"/>
                    <a:gd name="T4" fmla="*/ 59 w 218"/>
                    <a:gd name="T5" fmla="*/ 73 h 140"/>
                    <a:gd name="T6" fmla="*/ 73 w 218"/>
                    <a:gd name="T7" fmla="*/ 58 h 140"/>
                    <a:gd name="T8" fmla="*/ 93 w 218"/>
                    <a:gd name="T9" fmla="*/ 41 h 140"/>
                    <a:gd name="T10" fmla="*/ 119 w 218"/>
                    <a:gd name="T11" fmla="*/ 23 h 140"/>
                    <a:gd name="T12" fmla="*/ 139 w 218"/>
                    <a:gd name="T13" fmla="*/ 11 h 140"/>
                    <a:gd name="T14" fmla="*/ 153 w 218"/>
                    <a:gd name="T15" fmla="*/ 5 h 140"/>
                    <a:gd name="T16" fmla="*/ 173 w 218"/>
                    <a:gd name="T17" fmla="*/ 1 h 140"/>
                    <a:gd name="T18" fmla="*/ 196 w 218"/>
                    <a:gd name="T19" fmla="*/ 0 h 140"/>
                    <a:gd name="T20" fmla="*/ 206 w 218"/>
                    <a:gd name="T21" fmla="*/ 3 h 140"/>
                    <a:gd name="T22" fmla="*/ 217 w 218"/>
                    <a:gd name="T23" fmla="*/ 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8" h="140">
                      <a:moveTo>
                        <a:pt x="0" y="139"/>
                      </a:moveTo>
                      <a:lnTo>
                        <a:pt x="32" y="108"/>
                      </a:lnTo>
                      <a:lnTo>
                        <a:pt x="59" y="73"/>
                      </a:lnTo>
                      <a:lnTo>
                        <a:pt x="73" y="58"/>
                      </a:lnTo>
                      <a:lnTo>
                        <a:pt x="93" y="41"/>
                      </a:lnTo>
                      <a:lnTo>
                        <a:pt x="119" y="23"/>
                      </a:lnTo>
                      <a:lnTo>
                        <a:pt x="139" y="11"/>
                      </a:lnTo>
                      <a:lnTo>
                        <a:pt x="153" y="5"/>
                      </a:lnTo>
                      <a:lnTo>
                        <a:pt x="173" y="1"/>
                      </a:lnTo>
                      <a:lnTo>
                        <a:pt x="196" y="0"/>
                      </a:lnTo>
                      <a:lnTo>
                        <a:pt x="206" y="3"/>
                      </a:lnTo>
                      <a:lnTo>
                        <a:pt x="217" y="13"/>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 name="Freeform 19"/>
                <p:cNvSpPr>
                  <a:spLocks/>
                </p:cNvSpPr>
                <p:nvPr/>
              </p:nvSpPr>
              <p:spPr bwMode="ltGray">
                <a:xfrm>
                  <a:off x="1268" y="3802"/>
                  <a:ext cx="150" cy="345"/>
                </a:xfrm>
                <a:custGeom>
                  <a:avLst/>
                  <a:gdLst>
                    <a:gd name="T0" fmla="*/ 0 w 150"/>
                    <a:gd name="T1" fmla="*/ 344 h 345"/>
                    <a:gd name="T2" fmla="*/ 0 w 150"/>
                    <a:gd name="T3" fmla="*/ 311 h 345"/>
                    <a:gd name="T4" fmla="*/ 0 w 150"/>
                    <a:gd name="T5" fmla="*/ 287 h 345"/>
                    <a:gd name="T6" fmla="*/ 3 w 150"/>
                    <a:gd name="T7" fmla="*/ 270 h 345"/>
                    <a:gd name="T8" fmla="*/ 5 w 150"/>
                    <a:gd name="T9" fmla="*/ 249 h 345"/>
                    <a:gd name="T10" fmla="*/ 5 w 150"/>
                    <a:gd name="T11" fmla="*/ 228 h 345"/>
                    <a:gd name="T12" fmla="*/ 5 w 150"/>
                    <a:gd name="T13" fmla="*/ 211 h 345"/>
                    <a:gd name="T14" fmla="*/ 10 w 150"/>
                    <a:gd name="T15" fmla="*/ 194 h 345"/>
                    <a:gd name="T16" fmla="*/ 14 w 150"/>
                    <a:gd name="T17" fmla="*/ 165 h 345"/>
                    <a:gd name="T18" fmla="*/ 22 w 150"/>
                    <a:gd name="T19" fmla="*/ 134 h 345"/>
                    <a:gd name="T20" fmla="*/ 31 w 150"/>
                    <a:gd name="T21" fmla="*/ 102 h 345"/>
                    <a:gd name="T22" fmla="*/ 38 w 150"/>
                    <a:gd name="T23" fmla="*/ 68 h 345"/>
                    <a:gd name="T24" fmla="*/ 45 w 150"/>
                    <a:gd name="T25" fmla="*/ 48 h 345"/>
                    <a:gd name="T26" fmla="*/ 50 w 150"/>
                    <a:gd name="T27" fmla="*/ 40 h 345"/>
                    <a:gd name="T28" fmla="*/ 64 w 150"/>
                    <a:gd name="T29" fmla="*/ 27 h 345"/>
                    <a:gd name="T30" fmla="*/ 77 w 150"/>
                    <a:gd name="T31" fmla="*/ 16 h 345"/>
                    <a:gd name="T32" fmla="*/ 91 w 150"/>
                    <a:gd name="T33" fmla="*/ 8 h 345"/>
                    <a:gd name="T34" fmla="*/ 106 w 150"/>
                    <a:gd name="T35" fmla="*/ 2 h 345"/>
                    <a:gd name="T36" fmla="*/ 117 w 150"/>
                    <a:gd name="T37" fmla="*/ 0 h 345"/>
                    <a:gd name="T38" fmla="*/ 131 w 150"/>
                    <a:gd name="T39" fmla="*/ 0 h 345"/>
                    <a:gd name="T40" fmla="*/ 143 w 150"/>
                    <a:gd name="T41" fmla="*/ 2 h 345"/>
                    <a:gd name="T42" fmla="*/ 149 w 150"/>
                    <a:gd name="T43" fmla="*/ 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0" h="345">
                      <a:moveTo>
                        <a:pt x="0" y="344"/>
                      </a:moveTo>
                      <a:lnTo>
                        <a:pt x="0" y="311"/>
                      </a:lnTo>
                      <a:lnTo>
                        <a:pt x="0" y="287"/>
                      </a:lnTo>
                      <a:lnTo>
                        <a:pt x="3" y="270"/>
                      </a:lnTo>
                      <a:lnTo>
                        <a:pt x="5" y="249"/>
                      </a:lnTo>
                      <a:lnTo>
                        <a:pt x="5" y="228"/>
                      </a:lnTo>
                      <a:lnTo>
                        <a:pt x="5" y="211"/>
                      </a:lnTo>
                      <a:lnTo>
                        <a:pt x="10" y="194"/>
                      </a:lnTo>
                      <a:lnTo>
                        <a:pt x="14" y="165"/>
                      </a:lnTo>
                      <a:lnTo>
                        <a:pt x="22" y="134"/>
                      </a:lnTo>
                      <a:lnTo>
                        <a:pt x="31" y="102"/>
                      </a:lnTo>
                      <a:lnTo>
                        <a:pt x="38" y="68"/>
                      </a:lnTo>
                      <a:lnTo>
                        <a:pt x="45" y="48"/>
                      </a:lnTo>
                      <a:lnTo>
                        <a:pt x="50" y="40"/>
                      </a:lnTo>
                      <a:lnTo>
                        <a:pt x="64" y="27"/>
                      </a:lnTo>
                      <a:lnTo>
                        <a:pt x="77" y="16"/>
                      </a:lnTo>
                      <a:lnTo>
                        <a:pt x="91" y="8"/>
                      </a:lnTo>
                      <a:lnTo>
                        <a:pt x="106" y="2"/>
                      </a:lnTo>
                      <a:lnTo>
                        <a:pt x="117" y="0"/>
                      </a:lnTo>
                      <a:lnTo>
                        <a:pt x="131" y="0"/>
                      </a:lnTo>
                      <a:lnTo>
                        <a:pt x="143" y="2"/>
                      </a:lnTo>
                      <a:lnTo>
                        <a:pt x="149" y="5"/>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 name="Freeform 20"/>
                <p:cNvSpPr>
                  <a:spLocks/>
                </p:cNvSpPr>
                <p:nvPr/>
              </p:nvSpPr>
              <p:spPr bwMode="ltGray">
                <a:xfrm>
                  <a:off x="707" y="3886"/>
                  <a:ext cx="261" cy="312"/>
                </a:xfrm>
                <a:custGeom>
                  <a:avLst/>
                  <a:gdLst>
                    <a:gd name="T0" fmla="*/ 260 w 261"/>
                    <a:gd name="T1" fmla="*/ 311 h 312"/>
                    <a:gd name="T2" fmla="*/ 252 w 261"/>
                    <a:gd name="T3" fmla="*/ 286 h 312"/>
                    <a:gd name="T4" fmla="*/ 171 w 261"/>
                    <a:gd name="T5" fmla="*/ 117 h 312"/>
                    <a:gd name="T6" fmla="*/ 134 w 261"/>
                    <a:gd name="T7" fmla="*/ 65 h 312"/>
                    <a:gd name="T8" fmla="*/ 124 w 261"/>
                    <a:gd name="T9" fmla="*/ 48 h 312"/>
                    <a:gd name="T10" fmla="*/ 109 w 261"/>
                    <a:gd name="T11" fmla="*/ 28 h 312"/>
                    <a:gd name="T12" fmla="*/ 94 w 261"/>
                    <a:gd name="T13" fmla="*/ 13 h 312"/>
                    <a:gd name="T14" fmla="*/ 78 w 261"/>
                    <a:gd name="T15" fmla="*/ 5 h 312"/>
                    <a:gd name="T16" fmla="*/ 59 w 261"/>
                    <a:gd name="T17" fmla="*/ 0 h 312"/>
                    <a:gd name="T18" fmla="*/ 40 w 261"/>
                    <a:gd name="T19" fmla="*/ 0 h 312"/>
                    <a:gd name="T20" fmla="*/ 27 w 261"/>
                    <a:gd name="T21" fmla="*/ 5 h 312"/>
                    <a:gd name="T22" fmla="*/ 0 w 261"/>
                    <a:gd name="T23" fmla="*/ 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1" h="312">
                      <a:moveTo>
                        <a:pt x="260" y="311"/>
                      </a:moveTo>
                      <a:lnTo>
                        <a:pt x="252" y="286"/>
                      </a:lnTo>
                      <a:lnTo>
                        <a:pt x="171" y="117"/>
                      </a:lnTo>
                      <a:lnTo>
                        <a:pt x="134" y="65"/>
                      </a:lnTo>
                      <a:lnTo>
                        <a:pt x="124" y="48"/>
                      </a:lnTo>
                      <a:lnTo>
                        <a:pt x="109" y="28"/>
                      </a:lnTo>
                      <a:lnTo>
                        <a:pt x="94" y="13"/>
                      </a:lnTo>
                      <a:lnTo>
                        <a:pt x="78" y="5"/>
                      </a:lnTo>
                      <a:lnTo>
                        <a:pt x="59" y="0"/>
                      </a:lnTo>
                      <a:lnTo>
                        <a:pt x="40" y="0"/>
                      </a:lnTo>
                      <a:lnTo>
                        <a:pt x="27" y="5"/>
                      </a:lnTo>
                      <a:lnTo>
                        <a:pt x="0" y="35"/>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 name="Freeform 21"/>
                <p:cNvSpPr>
                  <a:spLocks/>
                </p:cNvSpPr>
                <p:nvPr/>
              </p:nvSpPr>
              <p:spPr bwMode="ltGray">
                <a:xfrm>
                  <a:off x="1026" y="3664"/>
                  <a:ext cx="236" cy="479"/>
                </a:xfrm>
                <a:custGeom>
                  <a:avLst/>
                  <a:gdLst>
                    <a:gd name="T0" fmla="*/ 0 w 236"/>
                    <a:gd name="T1" fmla="*/ 478 h 479"/>
                    <a:gd name="T2" fmla="*/ 84 w 236"/>
                    <a:gd name="T3" fmla="*/ 300 h 479"/>
                    <a:gd name="T4" fmla="*/ 93 w 236"/>
                    <a:gd name="T5" fmla="*/ 272 h 479"/>
                    <a:gd name="T6" fmla="*/ 114 w 236"/>
                    <a:gd name="T7" fmla="*/ 226 h 479"/>
                    <a:gd name="T8" fmla="*/ 133 w 236"/>
                    <a:gd name="T9" fmla="*/ 178 h 479"/>
                    <a:gd name="T10" fmla="*/ 144 w 236"/>
                    <a:gd name="T11" fmla="*/ 152 h 479"/>
                    <a:gd name="T12" fmla="*/ 149 w 236"/>
                    <a:gd name="T13" fmla="*/ 124 h 479"/>
                    <a:gd name="T14" fmla="*/ 157 w 236"/>
                    <a:gd name="T15" fmla="*/ 98 h 479"/>
                    <a:gd name="T16" fmla="*/ 169 w 236"/>
                    <a:gd name="T17" fmla="*/ 68 h 479"/>
                    <a:gd name="T18" fmla="*/ 183 w 236"/>
                    <a:gd name="T19" fmla="*/ 40 h 479"/>
                    <a:gd name="T20" fmla="*/ 200 w 236"/>
                    <a:gd name="T21" fmla="*/ 16 h 479"/>
                    <a:gd name="T22" fmla="*/ 214 w 236"/>
                    <a:gd name="T23" fmla="*/ 1 h 479"/>
                    <a:gd name="T24" fmla="*/ 222 w 236"/>
                    <a:gd name="T25" fmla="*/ 0 h 479"/>
                    <a:gd name="T26" fmla="*/ 230 w 236"/>
                    <a:gd name="T27" fmla="*/ 8 h 479"/>
                    <a:gd name="T28" fmla="*/ 235 w 236"/>
                    <a:gd name="T29" fmla="*/ 3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479">
                      <a:moveTo>
                        <a:pt x="0" y="478"/>
                      </a:moveTo>
                      <a:lnTo>
                        <a:pt x="84" y="300"/>
                      </a:lnTo>
                      <a:lnTo>
                        <a:pt x="93" y="272"/>
                      </a:lnTo>
                      <a:lnTo>
                        <a:pt x="114" y="226"/>
                      </a:lnTo>
                      <a:lnTo>
                        <a:pt x="133" y="178"/>
                      </a:lnTo>
                      <a:lnTo>
                        <a:pt x="144" y="152"/>
                      </a:lnTo>
                      <a:lnTo>
                        <a:pt x="149" y="124"/>
                      </a:lnTo>
                      <a:lnTo>
                        <a:pt x="157" y="98"/>
                      </a:lnTo>
                      <a:lnTo>
                        <a:pt x="169" y="68"/>
                      </a:lnTo>
                      <a:lnTo>
                        <a:pt x="183" y="40"/>
                      </a:lnTo>
                      <a:lnTo>
                        <a:pt x="200" y="16"/>
                      </a:lnTo>
                      <a:lnTo>
                        <a:pt x="214" y="1"/>
                      </a:lnTo>
                      <a:lnTo>
                        <a:pt x="222" y="0"/>
                      </a:lnTo>
                      <a:lnTo>
                        <a:pt x="230" y="8"/>
                      </a:lnTo>
                      <a:lnTo>
                        <a:pt x="235" y="34"/>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 name="Freeform 22"/>
                <p:cNvSpPr>
                  <a:spLocks/>
                </p:cNvSpPr>
                <p:nvPr/>
              </p:nvSpPr>
              <p:spPr bwMode="ltGray">
                <a:xfrm>
                  <a:off x="1067" y="3877"/>
                  <a:ext cx="189" cy="178"/>
                </a:xfrm>
                <a:custGeom>
                  <a:avLst/>
                  <a:gdLst>
                    <a:gd name="T0" fmla="*/ 0 w 189"/>
                    <a:gd name="T1" fmla="*/ 177 h 178"/>
                    <a:gd name="T2" fmla="*/ 35 w 189"/>
                    <a:gd name="T3" fmla="*/ 138 h 178"/>
                    <a:gd name="T4" fmla="*/ 57 w 189"/>
                    <a:gd name="T5" fmla="*/ 94 h 178"/>
                    <a:gd name="T6" fmla="*/ 70 w 189"/>
                    <a:gd name="T7" fmla="*/ 74 h 178"/>
                    <a:gd name="T8" fmla="*/ 86 w 189"/>
                    <a:gd name="T9" fmla="*/ 51 h 178"/>
                    <a:gd name="T10" fmla="*/ 107 w 189"/>
                    <a:gd name="T11" fmla="*/ 28 h 178"/>
                    <a:gd name="T12" fmla="*/ 123 w 189"/>
                    <a:gd name="T13" fmla="*/ 13 h 178"/>
                    <a:gd name="T14" fmla="*/ 136 w 189"/>
                    <a:gd name="T15" fmla="*/ 6 h 178"/>
                    <a:gd name="T16" fmla="*/ 152 w 189"/>
                    <a:gd name="T17" fmla="*/ 1 h 178"/>
                    <a:gd name="T18" fmla="*/ 171 w 189"/>
                    <a:gd name="T19" fmla="*/ 0 h 178"/>
                    <a:gd name="T20" fmla="*/ 179 w 189"/>
                    <a:gd name="T21" fmla="*/ 3 h 178"/>
                    <a:gd name="T22" fmla="*/ 188 w 189"/>
                    <a:gd name="T23" fmla="*/ 1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78">
                      <a:moveTo>
                        <a:pt x="0" y="177"/>
                      </a:moveTo>
                      <a:lnTo>
                        <a:pt x="35" y="138"/>
                      </a:lnTo>
                      <a:lnTo>
                        <a:pt x="57" y="94"/>
                      </a:lnTo>
                      <a:lnTo>
                        <a:pt x="70" y="74"/>
                      </a:lnTo>
                      <a:lnTo>
                        <a:pt x="86" y="51"/>
                      </a:lnTo>
                      <a:lnTo>
                        <a:pt x="107" y="28"/>
                      </a:lnTo>
                      <a:lnTo>
                        <a:pt x="123" y="13"/>
                      </a:lnTo>
                      <a:lnTo>
                        <a:pt x="136" y="6"/>
                      </a:lnTo>
                      <a:lnTo>
                        <a:pt x="152" y="1"/>
                      </a:lnTo>
                      <a:lnTo>
                        <a:pt x="171" y="0"/>
                      </a:lnTo>
                      <a:lnTo>
                        <a:pt x="179" y="3"/>
                      </a:lnTo>
                      <a:lnTo>
                        <a:pt x="188" y="15"/>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 name="Freeform 23"/>
                <p:cNvSpPr>
                  <a:spLocks/>
                </p:cNvSpPr>
                <p:nvPr/>
              </p:nvSpPr>
              <p:spPr bwMode="ltGray">
                <a:xfrm>
                  <a:off x="988" y="3941"/>
                  <a:ext cx="91" cy="87"/>
                </a:xfrm>
                <a:custGeom>
                  <a:avLst/>
                  <a:gdLst>
                    <a:gd name="T0" fmla="*/ 0 w 91"/>
                    <a:gd name="T1" fmla="*/ 0 h 87"/>
                    <a:gd name="T2" fmla="*/ 15 w 91"/>
                    <a:gd name="T3" fmla="*/ 5 h 87"/>
                    <a:gd name="T4" fmla="*/ 33 w 91"/>
                    <a:gd name="T5" fmla="*/ 11 h 87"/>
                    <a:gd name="T6" fmla="*/ 50 w 91"/>
                    <a:gd name="T7" fmla="*/ 23 h 87"/>
                    <a:gd name="T8" fmla="*/ 65 w 91"/>
                    <a:gd name="T9" fmla="*/ 33 h 87"/>
                    <a:gd name="T10" fmla="*/ 77 w 91"/>
                    <a:gd name="T11" fmla="*/ 44 h 87"/>
                    <a:gd name="T12" fmla="*/ 84 w 91"/>
                    <a:gd name="T13" fmla="*/ 53 h 87"/>
                    <a:gd name="T14" fmla="*/ 87 w 91"/>
                    <a:gd name="T15" fmla="*/ 62 h 87"/>
                    <a:gd name="T16" fmla="*/ 90 w 91"/>
                    <a:gd name="T17" fmla="*/ 74 h 87"/>
                    <a:gd name="T18" fmla="*/ 90 w 91"/>
                    <a:gd name="T19"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87">
                      <a:moveTo>
                        <a:pt x="0" y="0"/>
                      </a:moveTo>
                      <a:lnTo>
                        <a:pt x="15" y="5"/>
                      </a:lnTo>
                      <a:lnTo>
                        <a:pt x="33" y="11"/>
                      </a:lnTo>
                      <a:lnTo>
                        <a:pt x="50" y="23"/>
                      </a:lnTo>
                      <a:lnTo>
                        <a:pt x="65" y="33"/>
                      </a:lnTo>
                      <a:lnTo>
                        <a:pt x="77" y="44"/>
                      </a:lnTo>
                      <a:lnTo>
                        <a:pt x="84" y="53"/>
                      </a:lnTo>
                      <a:lnTo>
                        <a:pt x="87" y="62"/>
                      </a:lnTo>
                      <a:lnTo>
                        <a:pt x="90" y="74"/>
                      </a:lnTo>
                      <a:lnTo>
                        <a:pt x="90" y="86"/>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 name="Freeform 24"/>
                <p:cNvSpPr>
                  <a:spLocks/>
                </p:cNvSpPr>
                <p:nvPr/>
              </p:nvSpPr>
              <p:spPr bwMode="ltGray">
                <a:xfrm>
                  <a:off x="460" y="3189"/>
                  <a:ext cx="227" cy="968"/>
                </a:xfrm>
                <a:custGeom>
                  <a:avLst/>
                  <a:gdLst>
                    <a:gd name="T0" fmla="*/ 0 w 227"/>
                    <a:gd name="T1" fmla="*/ 967 h 968"/>
                    <a:gd name="T2" fmla="*/ 80 w 227"/>
                    <a:gd name="T3" fmla="*/ 608 h 968"/>
                    <a:gd name="T4" fmla="*/ 89 w 227"/>
                    <a:gd name="T5" fmla="*/ 550 h 968"/>
                    <a:gd name="T6" fmla="*/ 109 w 227"/>
                    <a:gd name="T7" fmla="*/ 458 h 968"/>
                    <a:gd name="T8" fmla="*/ 128 w 227"/>
                    <a:gd name="T9" fmla="*/ 361 h 968"/>
                    <a:gd name="T10" fmla="*/ 138 w 227"/>
                    <a:gd name="T11" fmla="*/ 307 h 968"/>
                    <a:gd name="T12" fmla="*/ 143 w 227"/>
                    <a:gd name="T13" fmla="*/ 252 h 968"/>
                    <a:gd name="T14" fmla="*/ 151 w 227"/>
                    <a:gd name="T15" fmla="*/ 199 h 968"/>
                    <a:gd name="T16" fmla="*/ 163 w 227"/>
                    <a:gd name="T17" fmla="*/ 138 h 968"/>
                    <a:gd name="T18" fmla="*/ 175 w 227"/>
                    <a:gd name="T19" fmla="*/ 81 h 968"/>
                    <a:gd name="T20" fmla="*/ 192 w 227"/>
                    <a:gd name="T21" fmla="*/ 32 h 968"/>
                    <a:gd name="T22" fmla="*/ 206 w 227"/>
                    <a:gd name="T23" fmla="*/ 2 h 968"/>
                    <a:gd name="T24" fmla="*/ 214 w 227"/>
                    <a:gd name="T25" fmla="*/ 0 h 968"/>
                    <a:gd name="T26" fmla="*/ 221 w 227"/>
                    <a:gd name="T27" fmla="*/ 15 h 968"/>
                    <a:gd name="T28" fmla="*/ 226 w 227"/>
                    <a:gd name="T29" fmla="*/ 69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7" h="968">
                      <a:moveTo>
                        <a:pt x="0" y="967"/>
                      </a:moveTo>
                      <a:lnTo>
                        <a:pt x="80" y="608"/>
                      </a:lnTo>
                      <a:lnTo>
                        <a:pt x="89" y="550"/>
                      </a:lnTo>
                      <a:lnTo>
                        <a:pt x="109" y="458"/>
                      </a:lnTo>
                      <a:lnTo>
                        <a:pt x="128" y="361"/>
                      </a:lnTo>
                      <a:lnTo>
                        <a:pt x="138" y="307"/>
                      </a:lnTo>
                      <a:lnTo>
                        <a:pt x="143" y="252"/>
                      </a:lnTo>
                      <a:lnTo>
                        <a:pt x="151" y="199"/>
                      </a:lnTo>
                      <a:lnTo>
                        <a:pt x="163" y="138"/>
                      </a:lnTo>
                      <a:lnTo>
                        <a:pt x="175" y="81"/>
                      </a:lnTo>
                      <a:lnTo>
                        <a:pt x="192" y="32"/>
                      </a:lnTo>
                      <a:lnTo>
                        <a:pt x="206" y="2"/>
                      </a:lnTo>
                      <a:lnTo>
                        <a:pt x="214" y="0"/>
                      </a:lnTo>
                      <a:lnTo>
                        <a:pt x="221" y="15"/>
                      </a:lnTo>
                      <a:lnTo>
                        <a:pt x="226" y="69"/>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 name="Freeform 25"/>
                <p:cNvSpPr>
                  <a:spLocks/>
                </p:cNvSpPr>
                <p:nvPr/>
              </p:nvSpPr>
              <p:spPr bwMode="ltGray">
                <a:xfrm>
                  <a:off x="501" y="3621"/>
                  <a:ext cx="179" cy="360"/>
                </a:xfrm>
                <a:custGeom>
                  <a:avLst/>
                  <a:gdLst>
                    <a:gd name="T0" fmla="*/ 0 w 179"/>
                    <a:gd name="T1" fmla="*/ 359 h 360"/>
                    <a:gd name="T2" fmla="*/ 33 w 179"/>
                    <a:gd name="T3" fmla="*/ 281 h 360"/>
                    <a:gd name="T4" fmla="*/ 54 w 179"/>
                    <a:gd name="T5" fmla="*/ 191 h 360"/>
                    <a:gd name="T6" fmla="*/ 65 w 179"/>
                    <a:gd name="T7" fmla="*/ 151 h 360"/>
                    <a:gd name="T8" fmla="*/ 81 w 179"/>
                    <a:gd name="T9" fmla="*/ 105 h 360"/>
                    <a:gd name="T10" fmla="*/ 101 w 179"/>
                    <a:gd name="T11" fmla="*/ 57 h 360"/>
                    <a:gd name="T12" fmla="*/ 117 w 179"/>
                    <a:gd name="T13" fmla="*/ 28 h 360"/>
                    <a:gd name="T14" fmla="*/ 128 w 179"/>
                    <a:gd name="T15" fmla="*/ 13 h 360"/>
                    <a:gd name="T16" fmla="*/ 144 w 179"/>
                    <a:gd name="T17" fmla="*/ 2 h 360"/>
                    <a:gd name="T18" fmla="*/ 162 w 179"/>
                    <a:gd name="T19" fmla="*/ 0 h 360"/>
                    <a:gd name="T20" fmla="*/ 169 w 179"/>
                    <a:gd name="T21" fmla="*/ 8 h 360"/>
                    <a:gd name="T22" fmla="*/ 178 w 179"/>
                    <a:gd name="T23" fmla="*/ 3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360">
                      <a:moveTo>
                        <a:pt x="0" y="359"/>
                      </a:moveTo>
                      <a:lnTo>
                        <a:pt x="33" y="281"/>
                      </a:lnTo>
                      <a:lnTo>
                        <a:pt x="54" y="191"/>
                      </a:lnTo>
                      <a:lnTo>
                        <a:pt x="65" y="151"/>
                      </a:lnTo>
                      <a:lnTo>
                        <a:pt x="81" y="105"/>
                      </a:lnTo>
                      <a:lnTo>
                        <a:pt x="101" y="57"/>
                      </a:lnTo>
                      <a:lnTo>
                        <a:pt x="117" y="28"/>
                      </a:lnTo>
                      <a:lnTo>
                        <a:pt x="128" y="13"/>
                      </a:lnTo>
                      <a:lnTo>
                        <a:pt x="144" y="2"/>
                      </a:lnTo>
                      <a:lnTo>
                        <a:pt x="162" y="0"/>
                      </a:lnTo>
                      <a:lnTo>
                        <a:pt x="169" y="8"/>
                      </a:lnTo>
                      <a:lnTo>
                        <a:pt x="178" y="31"/>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 name="Freeform 26"/>
                <p:cNvSpPr>
                  <a:spLocks/>
                </p:cNvSpPr>
                <p:nvPr/>
              </p:nvSpPr>
              <p:spPr bwMode="ltGray">
                <a:xfrm>
                  <a:off x="425" y="3751"/>
                  <a:ext cx="88" cy="174"/>
                </a:xfrm>
                <a:custGeom>
                  <a:avLst/>
                  <a:gdLst>
                    <a:gd name="T0" fmla="*/ 0 w 88"/>
                    <a:gd name="T1" fmla="*/ 0 h 174"/>
                    <a:gd name="T2" fmla="*/ 14 w 88"/>
                    <a:gd name="T3" fmla="*/ 10 h 174"/>
                    <a:gd name="T4" fmla="*/ 32 w 88"/>
                    <a:gd name="T5" fmla="*/ 24 h 174"/>
                    <a:gd name="T6" fmla="*/ 48 w 88"/>
                    <a:gd name="T7" fmla="*/ 47 h 174"/>
                    <a:gd name="T8" fmla="*/ 62 w 88"/>
                    <a:gd name="T9" fmla="*/ 68 h 174"/>
                    <a:gd name="T10" fmla="*/ 75 w 88"/>
                    <a:gd name="T11" fmla="*/ 90 h 174"/>
                    <a:gd name="T12" fmla="*/ 81 w 88"/>
                    <a:gd name="T13" fmla="*/ 108 h 174"/>
                    <a:gd name="T14" fmla="*/ 84 w 88"/>
                    <a:gd name="T15" fmla="*/ 125 h 174"/>
                    <a:gd name="T16" fmla="*/ 87 w 88"/>
                    <a:gd name="T17" fmla="*/ 148 h 174"/>
                    <a:gd name="T18" fmla="*/ 87 w 88"/>
                    <a:gd name="T19" fmla="*/ 17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174">
                      <a:moveTo>
                        <a:pt x="0" y="0"/>
                      </a:moveTo>
                      <a:lnTo>
                        <a:pt x="14" y="10"/>
                      </a:lnTo>
                      <a:lnTo>
                        <a:pt x="32" y="24"/>
                      </a:lnTo>
                      <a:lnTo>
                        <a:pt x="48" y="47"/>
                      </a:lnTo>
                      <a:lnTo>
                        <a:pt x="62" y="68"/>
                      </a:lnTo>
                      <a:lnTo>
                        <a:pt x="75" y="90"/>
                      </a:lnTo>
                      <a:lnTo>
                        <a:pt x="81" y="108"/>
                      </a:lnTo>
                      <a:lnTo>
                        <a:pt x="84" y="125"/>
                      </a:lnTo>
                      <a:lnTo>
                        <a:pt x="87" y="148"/>
                      </a:lnTo>
                      <a:lnTo>
                        <a:pt x="87" y="173"/>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 name="Freeform 27"/>
                <p:cNvSpPr>
                  <a:spLocks/>
                </p:cNvSpPr>
                <p:nvPr/>
              </p:nvSpPr>
              <p:spPr bwMode="ltGray">
                <a:xfrm>
                  <a:off x="915" y="3389"/>
                  <a:ext cx="123" cy="805"/>
                </a:xfrm>
                <a:custGeom>
                  <a:avLst/>
                  <a:gdLst>
                    <a:gd name="T0" fmla="*/ 121 w 123"/>
                    <a:gd name="T1" fmla="*/ 804 h 805"/>
                    <a:gd name="T2" fmla="*/ 122 w 123"/>
                    <a:gd name="T3" fmla="*/ 687 h 805"/>
                    <a:gd name="T4" fmla="*/ 122 w 123"/>
                    <a:gd name="T5" fmla="*/ 634 h 805"/>
                    <a:gd name="T6" fmla="*/ 119 w 123"/>
                    <a:gd name="T7" fmla="*/ 596 h 805"/>
                    <a:gd name="T8" fmla="*/ 117 w 123"/>
                    <a:gd name="T9" fmla="*/ 551 h 805"/>
                    <a:gd name="T10" fmla="*/ 118 w 123"/>
                    <a:gd name="T11" fmla="*/ 503 h 805"/>
                    <a:gd name="T12" fmla="*/ 116 w 123"/>
                    <a:gd name="T13" fmla="*/ 464 h 805"/>
                    <a:gd name="T14" fmla="*/ 114 w 123"/>
                    <a:gd name="T15" fmla="*/ 428 h 805"/>
                    <a:gd name="T16" fmla="*/ 109 w 123"/>
                    <a:gd name="T17" fmla="*/ 365 h 805"/>
                    <a:gd name="T18" fmla="*/ 103 w 123"/>
                    <a:gd name="T19" fmla="*/ 296 h 805"/>
                    <a:gd name="T20" fmla="*/ 96 w 123"/>
                    <a:gd name="T21" fmla="*/ 226 h 805"/>
                    <a:gd name="T22" fmla="*/ 90 w 123"/>
                    <a:gd name="T23" fmla="*/ 151 h 805"/>
                    <a:gd name="T24" fmla="*/ 84 w 123"/>
                    <a:gd name="T25" fmla="*/ 106 h 805"/>
                    <a:gd name="T26" fmla="*/ 80 w 123"/>
                    <a:gd name="T27" fmla="*/ 89 h 805"/>
                    <a:gd name="T28" fmla="*/ 68 w 123"/>
                    <a:gd name="T29" fmla="*/ 59 h 805"/>
                    <a:gd name="T30" fmla="*/ 58 w 123"/>
                    <a:gd name="T31" fmla="*/ 37 h 805"/>
                    <a:gd name="T32" fmla="*/ 47 w 123"/>
                    <a:gd name="T33" fmla="*/ 18 h 805"/>
                    <a:gd name="T34" fmla="*/ 34 w 123"/>
                    <a:gd name="T35" fmla="*/ 4 h 805"/>
                    <a:gd name="T36" fmla="*/ 26 w 123"/>
                    <a:gd name="T37" fmla="*/ 0 h 805"/>
                    <a:gd name="T38" fmla="*/ 14 w 123"/>
                    <a:gd name="T39" fmla="*/ 0 h 805"/>
                    <a:gd name="T40" fmla="*/ 5 w 123"/>
                    <a:gd name="T41" fmla="*/ 5 h 805"/>
                    <a:gd name="T42" fmla="*/ 0 w 123"/>
                    <a:gd name="T43" fmla="*/ 13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3" h="805">
                      <a:moveTo>
                        <a:pt x="121" y="804"/>
                      </a:moveTo>
                      <a:lnTo>
                        <a:pt x="122" y="687"/>
                      </a:lnTo>
                      <a:lnTo>
                        <a:pt x="122" y="634"/>
                      </a:lnTo>
                      <a:lnTo>
                        <a:pt x="119" y="596"/>
                      </a:lnTo>
                      <a:lnTo>
                        <a:pt x="117" y="551"/>
                      </a:lnTo>
                      <a:lnTo>
                        <a:pt x="118" y="503"/>
                      </a:lnTo>
                      <a:lnTo>
                        <a:pt x="116" y="464"/>
                      </a:lnTo>
                      <a:lnTo>
                        <a:pt x="114" y="428"/>
                      </a:lnTo>
                      <a:lnTo>
                        <a:pt x="109" y="365"/>
                      </a:lnTo>
                      <a:lnTo>
                        <a:pt x="103" y="296"/>
                      </a:lnTo>
                      <a:lnTo>
                        <a:pt x="96" y="226"/>
                      </a:lnTo>
                      <a:lnTo>
                        <a:pt x="90" y="151"/>
                      </a:lnTo>
                      <a:lnTo>
                        <a:pt x="84" y="106"/>
                      </a:lnTo>
                      <a:lnTo>
                        <a:pt x="80" y="89"/>
                      </a:lnTo>
                      <a:lnTo>
                        <a:pt x="68" y="59"/>
                      </a:lnTo>
                      <a:lnTo>
                        <a:pt x="58" y="37"/>
                      </a:lnTo>
                      <a:lnTo>
                        <a:pt x="47" y="18"/>
                      </a:lnTo>
                      <a:lnTo>
                        <a:pt x="34" y="4"/>
                      </a:lnTo>
                      <a:lnTo>
                        <a:pt x="26" y="0"/>
                      </a:lnTo>
                      <a:lnTo>
                        <a:pt x="14" y="0"/>
                      </a:lnTo>
                      <a:lnTo>
                        <a:pt x="5" y="5"/>
                      </a:lnTo>
                      <a:lnTo>
                        <a:pt x="0" y="13"/>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6" name="Freeform 29"/>
              <p:cNvSpPr>
                <a:spLocks/>
              </p:cNvSpPr>
              <p:nvPr/>
            </p:nvSpPr>
            <p:spPr bwMode="ltGray">
              <a:xfrm>
                <a:off x="324" y="3805"/>
                <a:ext cx="29" cy="224"/>
              </a:xfrm>
              <a:custGeom>
                <a:avLst/>
                <a:gdLst>
                  <a:gd name="T0" fmla="*/ 27 w 29"/>
                  <a:gd name="T1" fmla="*/ 35 h 224"/>
                  <a:gd name="T2" fmla="*/ 21 w 29"/>
                  <a:gd name="T3" fmla="*/ 0 h 224"/>
                  <a:gd name="T4" fmla="*/ 17 w 29"/>
                  <a:gd name="T5" fmla="*/ 0 h 224"/>
                  <a:gd name="T6" fmla="*/ 14 w 29"/>
                  <a:gd name="T7" fmla="*/ 2 h 224"/>
                  <a:gd name="T8" fmla="*/ 12 w 29"/>
                  <a:gd name="T9" fmla="*/ 11 h 224"/>
                  <a:gd name="T10" fmla="*/ 5 w 29"/>
                  <a:gd name="T11" fmla="*/ 40 h 224"/>
                  <a:gd name="T12" fmla="*/ 3 w 29"/>
                  <a:gd name="T13" fmla="*/ 53 h 224"/>
                  <a:gd name="T14" fmla="*/ 2 w 29"/>
                  <a:gd name="T15" fmla="*/ 66 h 224"/>
                  <a:gd name="T16" fmla="*/ 0 w 29"/>
                  <a:gd name="T17" fmla="*/ 104 h 224"/>
                  <a:gd name="T18" fmla="*/ 0 w 29"/>
                  <a:gd name="T19" fmla="*/ 116 h 224"/>
                  <a:gd name="T20" fmla="*/ 0 w 29"/>
                  <a:gd name="T21" fmla="*/ 130 h 224"/>
                  <a:gd name="T22" fmla="*/ 1 w 29"/>
                  <a:gd name="T23" fmla="*/ 146 h 224"/>
                  <a:gd name="T24" fmla="*/ 3 w 29"/>
                  <a:gd name="T25" fmla="*/ 169 h 224"/>
                  <a:gd name="T26" fmla="*/ 6 w 29"/>
                  <a:gd name="T27" fmla="*/ 185 h 224"/>
                  <a:gd name="T28" fmla="*/ 9 w 29"/>
                  <a:gd name="T29" fmla="*/ 202 h 224"/>
                  <a:gd name="T30" fmla="*/ 15 w 29"/>
                  <a:gd name="T31" fmla="*/ 223 h 224"/>
                  <a:gd name="T32" fmla="*/ 12 w 29"/>
                  <a:gd name="T33" fmla="*/ 197 h 224"/>
                  <a:gd name="T34" fmla="*/ 9 w 29"/>
                  <a:gd name="T35" fmla="*/ 173 h 224"/>
                  <a:gd name="T36" fmla="*/ 8 w 29"/>
                  <a:gd name="T37" fmla="*/ 152 h 224"/>
                  <a:gd name="T38" fmla="*/ 9 w 29"/>
                  <a:gd name="T39" fmla="*/ 130 h 224"/>
                  <a:gd name="T40" fmla="*/ 9 w 29"/>
                  <a:gd name="T41" fmla="*/ 116 h 224"/>
                  <a:gd name="T42" fmla="*/ 8 w 29"/>
                  <a:gd name="T43" fmla="*/ 97 h 224"/>
                  <a:gd name="T44" fmla="*/ 7 w 29"/>
                  <a:gd name="T45" fmla="*/ 83 h 224"/>
                  <a:gd name="T46" fmla="*/ 10 w 29"/>
                  <a:gd name="T47" fmla="*/ 53 h 224"/>
                  <a:gd name="T48" fmla="*/ 10 w 29"/>
                  <a:gd name="T49" fmla="*/ 38 h 224"/>
                  <a:gd name="T50" fmla="*/ 12 w 29"/>
                  <a:gd name="T51" fmla="*/ 25 h 224"/>
                  <a:gd name="T52" fmla="*/ 17 w 29"/>
                  <a:gd name="T53" fmla="*/ 8 h 224"/>
                  <a:gd name="T54" fmla="*/ 19 w 29"/>
                  <a:gd name="T55" fmla="*/ 21 h 224"/>
                  <a:gd name="T56" fmla="*/ 28 w 29"/>
                  <a:gd name="T57" fmla="*/ 42 h 224"/>
                  <a:gd name="T58" fmla="*/ 27 w 29"/>
                  <a:gd name="T59" fmla="*/ 3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224">
                    <a:moveTo>
                      <a:pt x="27" y="35"/>
                    </a:moveTo>
                    <a:lnTo>
                      <a:pt x="21" y="0"/>
                    </a:lnTo>
                    <a:lnTo>
                      <a:pt x="17" y="0"/>
                    </a:lnTo>
                    <a:lnTo>
                      <a:pt x="14" y="2"/>
                    </a:lnTo>
                    <a:lnTo>
                      <a:pt x="12" y="11"/>
                    </a:lnTo>
                    <a:lnTo>
                      <a:pt x="5" y="40"/>
                    </a:lnTo>
                    <a:lnTo>
                      <a:pt x="3" y="53"/>
                    </a:lnTo>
                    <a:lnTo>
                      <a:pt x="2" y="66"/>
                    </a:lnTo>
                    <a:lnTo>
                      <a:pt x="0" y="104"/>
                    </a:lnTo>
                    <a:lnTo>
                      <a:pt x="0" y="116"/>
                    </a:lnTo>
                    <a:lnTo>
                      <a:pt x="0" y="130"/>
                    </a:lnTo>
                    <a:lnTo>
                      <a:pt x="1" y="146"/>
                    </a:lnTo>
                    <a:lnTo>
                      <a:pt x="3" y="169"/>
                    </a:lnTo>
                    <a:lnTo>
                      <a:pt x="6" y="185"/>
                    </a:lnTo>
                    <a:lnTo>
                      <a:pt x="9" y="202"/>
                    </a:lnTo>
                    <a:lnTo>
                      <a:pt x="15" y="223"/>
                    </a:lnTo>
                    <a:lnTo>
                      <a:pt x="12" y="197"/>
                    </a:lnTo>
                    <a:lnTo>
                      <a:pt x="9" y="173"/>
                    </a:lnTo>
                    <a:lnTo>
                      <a:pt x="8" y="152"/>
                    </a:lnTo>
                    <a:lnTo>
                      <a:pt x="9" y="130"/>
                    </a:lnTo>
                    <a:lnTo>
                      <a:pt x="9" y="116"/>
                    </a:lnTo>
                    <a:lnTo>
                      <a:pt x="8" y="97"/>
                    </a:lnTo>
                    <a:lnTo>
                      <a:pt x="7" y="83"/>
                    </a:lnTo>
                    <a:lnTo>
                      <a:pt x="10" y="53"/>
                    </a:lnTo>
                    <a:lnTo>
                      <a:pt x="10" y="38"/>
                    </a:lnTo>
                    <a:lnTo>
                      <a:pt x="12" y="25"/>
                    </a:lnTo>
                    <a:lnTo>
                      <a:pt x="17" y="8"/>
                    </a:lnTo>
                    <a:lnTo>
                      <a:pt x="19" y="21"/>
                    </a:lnTo>
                    <a:lnTo>
                      <a:pt x="28" y="42"/>
                    </a:lnTo>
                    <a:lnTo>
                      <a:pt x="27" y="35"/>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7" name="Group 33"/>
              <p:cNvGrpSpPr>
                <a:grpSpLocks/>
              </p:cNvGrpSpPr>
              <p:nvPr/>
            </p:nvGrpSpPr>
            <p:grpSpPr bwMode="auto">
              <a:xfrm>
                <a:off x="454" y="3586"/>
                <a:ext cx="255" cy="498"/>
                <a:chOff x="454" y="3586"/>
                <a:chExt cx="255" cy="498"/>
              </a:xfrm>
            </p:grpSpPr>
            <p:sp>
              <p:nvSpPr>
                <p:cNvPr id="92" name="Freeform 30"/>
                <p:cNvSpPr>
                  <a:spLocks/>
                </p:cNvSpPr>
                <p:nvPr/>
              </p:nvSpPr>
              <p:spPr bwMode="ltGray">
                <a:xfrm>
                  <a:off x="633" y="3878"/>
                  <a:ext cx="38" cy="206"/>
                </a:xfrm>
                <a:custGeom>
                  <a:avLst/>
                  <a:gdLst>
                    <a:gd name="T0" fmla="*/ 7 w 38"/>
                    <a:gd name="T1" fmla="*/ 0 h 206"/>
                    <a:gd name="T2" fmla="*/ 14 w 38"/>
                    <a:gd name="T3" fmla="*/ 15 h 206"/>
                    <a:gd name="T4" fmla="*/ 22 w 38"/>
                    <a:gd name="T5" fmla="*/ 40 h 206"/>
                    <a:gd name="T6" fmla="*/ 29 w 38"/>
                    <a:gd name="T7" fmla="*/ 74 h 206"/>
                    <a:gd name="T8" fmla="*/ 37 w 38"/>
                    <a:gd name="T9" fmla="*/ 118 h 206"/>
                    <a:gd name="T10" fmla="*/ 37 w 38"/>
                    <a:gd name="T11" fmla="*/ 164 h 206"/>
                    <a:gd name="T12" fmla="*/ 33 w 38"/>
                    <a:gd name="T13" fmla="*/ 205 h 206"/>
                    <a:gd name="T14" fmla="*/ 29 w 38"/>
                    <a:gd name="T15" fmla="*/ 205 h 206"/>
                    <a:gd name="T16" fmla="*/ 33 w 38"/>
                    <a:gd name="T17" fmla="*/ 164 h 206"/>
                    <a:gd name="T18" fmla="*/ 33 w 38"/>
                    <a:gd name="T19" fmla="*/ 130 h 206"/>
                    <a:gd name="T20" fmla="*/ 26 w 38"/>
                    <a:gd name="T21" fmla="*/ 93 h 206"/>
                    <a:gd name="T22" fmla="*/ 14 w 38"/>
                    <a:gd name="T23" fmla="*/ 56 h 206"/>
                    <a:gd name="T24" fmla="*/ 0 w 38"/>
                    <a:gd name="T25" fmla="*/ 9 h 206"/>
                    <a:gd name="T26" fmla="*/ 7 w 38"/>
                    <a:gd name="T27"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06">
                      <a:moveTo>
                        <a:pt x="7" y="0"/>
                      </a:moveTo>
                      <a:lnTo>
                        <a:pt x="14" y="15"/>
                      </a:lnTo>
                      <a:lnTo>
                        <a:pt x="22" y="40"/>
                      </a:lnTo>
                      <a:lnTo>
                        <a:pt x="29" y="74"/>
                      </a:lnTo>
                      <a:lnTo>
                        <a:pt x="37" y="118"/>
                      </a:lnTo>
                      <a:lnTo>
                        <a:pt x="37" y="164"/>
                      </a:lnTo>
                      <a:lnTo>
                        <a:pt x="33" y="205"/>
                      </a:lnTo>
                      <a:lnTo>
                        <a:pt x="29" y="205"/>
                      </a:lnTo>
                      <a:lnTo>
                        <a:pt x="33" y="164"/>
                      </a:lnTo>
                      <a:lnTo>
                        <a:pt x="33" y="130"/>
                      </a:lnTo>
                      <a:lnTo>
                        <a:pt x="26" y="93"/>
                      </a:lnTo>
                      <a:lnTo>
                        <a:pt x="14" y="56"/>
                      </a:lnTo>
                      <a:lnTo>
                        <a:pt x="0" y="9"/>
                      </a:lnTo>
                      <a:lnTo>
                        <a:pt x="7"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 name="Freeform 31"/>
                <p:cNvSpPr>
                  <a:spLocks/>
                </p:cNvSpPr>
                <p:nvPr/>
              </p:nvSpPr>
              <p:spPr bwMode="ltGray">
                <a:xfrm>
                  <a:off x="454" y="3767"/>
                  <a:ext cx="61" cy="205"/>
                </a:xfrm>
                <a:custGeom>
                  <a:avLst/>
                  <a:gdLst>
                    <a:gd name="T0" fmla="*/ 58 w 61"/>
                    <a:gd name="T1" fmla="*/ 32 h 205"/>
                    <a:gd name="T2" fmla="*/ 46 w 61"/>
                    <a:gd name="T3" fmla="*/ 0 h 205"/>
                    <a:gd name="T4" fmla="*/ 37 w 61"/>
                    <a:gd name="T5" fmla="*/ 0 h 205"/>
                    <a:gd name="T6" fmla="*/ 31 w 61"/>
                    <a:gd name="T7" fmla="*/ 2 h 205"/>
                    <a:gd name="T8" fmla="*/ 26 w 61"/>
                    <a:gd name="T9" fmla="*/ 10 h 205"/>
                    <a:gd name="T10" fmla="*/ 12 w 61"/>
                    <a:gd name="T11" fmla="*/ 37 h 205"/>
                    <a:gd name="T12" fmla="*/ 7 w 61"/>
                    <a:gd name="T13" fmla="*/ 48 h 205"/>
                    <a:gd name="T14" fmla="*/ 4 w 61"/>
                    <a:gd name="T15" fmla="*/ 60 h 205"/>
                    <a:gd name="T16" fmla="*/ 0 w 61"/>
                    <a:gd name="T17" fmla="*/ 95 h 205"/>
                    <a:gd name="T18" fmla="*/ 0 w 61"/>
                    <a:gd name="T19" fmla="*/ 106 h 205"/>
                    <a:gd name="T20" fmla="*/ 0 w 61"/>
                    <a:gd name="T21" fmla="*/ 119 h 205"/>
                    <a:gd name="T22" fmla="*/ 2 w 61"/>
                    <a:gd name="T23" fmla="*/ 133 h 205"/>
                    <a:gd name="T24" fmla="*/ 8 w 61"/>
                    <a:gd name="T25" fmla="*/ 155 h 205"/>
                    <a:gd name="T26" fmla="*/ 13 w 61"/>
                    <a:gd name="T27" fmla="*/ 169 h 205"/>
                    <a:gd name="T28" fmla="*/ 20 w 61"/>
                    <a:gd name="T29" fmla="*/ 184 h 205"/>
                    <a:gd name="T30" fmla="*/ 33 w 61"/>
                    <a:gd name="T31" fmla="*/ 204 h 205"/>
                    <a:gd name="T32" fmla="*/ 26 w 61"/>
                    <a:gd name="T33" fmla="*/ 180 h 205"/>
                    <a:gd name="T34" fmla="*/ 20 w 61"/>
                    <a:gd name="T35" fmla="*/ 158 h 205"/>
                    <a:gd name="T36" fmla="*/ 18 w 61"/>
                    <a:gd name="T37" fmla="*/ 138 h 205"/>
                    <a:gd name="T38" fmla="*/ 18 w 61"/>
                    <a:gd name="T39" fmla="*/ 119 h 205"/>
                    <a:gd name="T40" fmla="*/ 20 w 61"/>
                    <a:gd name="T41" fmla="*/ 106 h 205"/>
                    <a:gd name="T42" fmla="*/ 18 w 61"/>
                    <a:gd name="T43" fmla="*/ 89 h 205"/>
                    <a:gd name="T44" fmla="*/ 16 w 61"/>
                    <a:gd name="T45" fmla="*/ 76 h 205"/>
                    <a:gd name="T46" fmla="*/ 22 w 61"/>
                    <a:gd name="T47" fmla="*/ 48 h 205"/>
                    <a:gd name="T48" fmla="*/ 23 w 61"/>
                    <a:gd name="T49" fmla="*/ 35 h 205"/>
                    <a:gd name="T50" fmla="*/ 28 w 61"/>
                    <a:gd name="T51" fmla="*/ 23 h 205"/>
                    <a:gd name="T52" fmla="*/ 37 w 61"/>
                    <a:gd name="T53" fmla="*/ 8 h 205"/>
                    <a:gd name="T54" fmla="*/ 42 w 61"/>
                    <a:gd name="T55" fmla="*/ 19 h 205"/>
                    <a:gd name="T56" fmla="*/ 60 w 61"/>
                    <a:gd name="T57" fmla="*/ 38 h 205"/>
                    <a:gd name="T58" fmla="*/ 58 w 61"/>
                    <a:gd name="T59" fmla="*/ 3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 h="205">
                      <a:moveTo>
                        <a:pt x="58" y="32"/>
                      </a:moveTo>
                      <a:lnTo>
                        <a:pt x="46" y="0"/>
                      </a:lnTo>
                      <a:lnTo>
                        <a:pt x="37" y="0"/>
                      </a:lnTo>
                      <a:lnTo>
                        <a:pt x="31" y="2"/>
                      </a:lnTo>
                      <a:lnTo>
                        <a:pt x="26" y="10"/>
                      </a:lnTo>
                      <a:lnTo>
                        <a:pt x="12" y="37"/>
                      </a:lnTo>
                      <a:lnTo>
                        <a:pt x="7" y="48"/>
                      </a:lnTo>
                      <a:lnTo>
                        <a:pt x="4" y="60"/>
                      </a:lnTo>
                      <a:lnTo>
                        <a:pt x="0" y="95"/>
                      </a:lnTo>
                      <a:lnTo>
                        <a:pt x="0" y="106"/>
                      </a:lnTo>
                      <a:lnTo>
                        <a:pt x="0" y="119"/>
                      </a:lnTo>
                      <a:lnTo>
                        <a:pt x="2" y="133"/>
                      </a:lnTo>
                      <a:lnTo>
                        <a:pt x="8" y="155"/>
                      </a:lnTo>
                      <a:lnTo>
                        <a:pt x="13" y="169"/>
                      </a:lnTo>
                      <a:lnTo>
                        <a:pt x="20" y="184"/>
                      </a:lnTo>
                      <a:lnTo>
                        <a:pt x="33" y="204"/>
                      </a:lnTo>
                      <a:lnTo>
                        <a:pt x="26" y="180"/>
                      </a:lnTo>
                      <a:lnTo>
                        <a:pt x="20" y="158"/>
                      </a:lnTo>
                      <a:lnTo>
                        <a:pt x="18" y="138"/>
                      </a:lnTo>
                      <a:lnTo>
                        <a:pt x="18" y="119"/>
                      </a:lnTo>
                      <a:lnTo>
                        <a:pt x="20" y="106"/>
                      </a:lnTo>
                      <a:lnTo>
                        <a:pt x="18" y="89"/>
                      </a:lnTo>
                      <a:lnTo>
                        <a:pt x="16" y="76"/>
                      </a:lnTo>
                      <a:lnTo>
                        <a:pt x="22" y="48"/>
                      </a:lnTo>
                      <a:lnTo>
                        <a:pt x="23" y="35"/>
                      </a:lnTo>
                      <a:lnTo>
                        <a:pt x="28" y="23"/>
                      </a:lnTo>
                      <a:lnTo>
                        <a:pt x="37" y="8"/>
                      </a:lnTo>
                      <a:lnTo>
                        <a:pt x="42" y="19"/>
                      </a:lnTo>
                      <a:lnTo>
                        <a:pt x="60" y="38"/>
                      </a:lnTo>
                      <a:lnTo>
                        <a:pt x="58" y="32"/>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4" name="Freeform 32"/>
                <p:cNvSpPr>
                  <a:spLocks/>
                </p:cNvSpPr>
                <p:nvPr/>
              </p:nvSpPr>
              <p:spPr bwMode="ltGray">
                <a:xfrm>
                  <a:off x="559" y="3586"/>
                  <a:ext cx="150" cy="369"/>
                </a:xfrm>
                <a:custGeom>
                  <a:avLst/>
                  <a:gdLst>
                    <a:gd name="T0" fmla="*/ 48 w 150"/>
                    <a:gd name="T1" fmla="*/ 4 h 369"/>
                    <a:gd name="T2" fmla="*/ 52 w 150"/>
                    <a:gd name="T3" fmla="*/ 15 h 369"/>
                    <a:gd name="T4" fmla="*/ 85 w 150"/>
                    <a:gd name="T5" fmla="*/ 13 h 369"/>
                    <a:gd name="T6" fmla="*/ 72 w 150"/>
                    <a:gd name="T7" fmla="*/ 19 h 369"/>
                    <a:gd name="T8" fmla="*/ 58 w 150"/>
                    <a:gd name="T9" fmla="*/ 24 h 369"/>
                    <a:gd name="T10" fmla="*/ 89 w 150"/>
                    <a:gd name="T11" fmla="*/ 34 h 369"/>
                    <a:gd name="T12" fmla="*/ 65 w 150"/>
                    <a:gd name="T13" fmla="*/ 38 h 369"/>
                    <a:gd name="T14" fmla="*/ 63 w 150"/>
                    <a:gd name="T15" fmla="*/ 48 h 369"/>
                    <a:gd name="T16" fmla="*/ 133 w 150"/>
                    <a:gd name="T17" fmla="*/ 100 h 369"/>
                    <a:gd name="T18" fmla="*/ 68 w 150"/>
                    <a:gd name="T19" fmla="*/ 62 h 369"/>
                    <a:gd name="T20" fmla="*/ 82 w 150"/>
                    <a:gd name="T21" fmla="*/ 84 h 369"/>
                    <a:gd name="T22" fmla="*/ 73 w 150"/>
                    <a:gd name="T23" fmla="*/ 85 h 369"/>
                    <a:gd name="T24" fmla="*/ 85 w 150"/>
                    <a:gd name="T25" fmla="*/ 115 h 369"/>
                    <a:gd name="T26" fmla="*/ 112 w 150"/>
                    <a:gd name="T27" fmla="*/ 146 h 369"/>
                    <a:gd name="T28" fmla="*/ 82 w 150"/>
                    <a:gd name="T29" fmla="*/ 123 h 369"/>
                    <a:gd name="T30" fmla="*/ 107 w 150"/>
                    <a:gd name="T31" fmla="*/ 170 h 369"/>
                    <a:gd name="T32" fmla="*/ 85 w 150"/>
                    <a:gd name="T33" fmla="*/ 139 h 369"/>
                    <a:gd name="T34" fmla="*/ 79 w 150"/>
                    <a:gd name="T35" fmla="*/ 139 h 369"/>
                    <a:gd name="T36" fmla="*/ 87 w 150"/>
                    <a:gd name="T37" fmla="*/ 166 h 369"/>
                    <a:gd name="T38" fmla="*/ 81 w 150"/>
                    <a:gd name="T39" fmla="*/ 166 h 369"/>
                    <a:gd name="T40" fmla="*/ 94 w 150"/>
                    <a:gd name="T41" fmla="*/ 198 h 369"/>
                    <a:gd name="T42" fmla="*/ 86 w 150"/>
                    <a:gd name="T43" fmla="*/ 190 h 369"/>
                    <a:gd name="T44" fmla="*/ 93 w 150"/>
                    <a:gd name="T45" fmla="*/ 220 h 369"/>
                    <a:gd name="T46" fmla="*/ 87 w 150"/>
                    <a:gd name="T47" fmla="*/ 210 h 369"/>
                    <a:gd name="T48" fmla="*/ 81 w 150"/>
                    <a:gd name="T49" fmla="*/ 207 h 369"/>
                    <a:gd name="T50" fmla="*/ 85 w 150"/>
                    <a:gd name="T51" fmla="*/ 229 h 369"/>
                    <a:gd name="T52" fmla="*/ 99 w 150"/>
                    <a:gd name="T53" fmla="*/ 269 h 369"/>
                    <a:gd name="T54" fmla="*/ 81 w 150"/>
                    <a:gd name="T55" fmla="*/ 238 h 369"/>
                    <a:gd name="T56" fmla="*/ 77 w 150"/>
                    <a:gd name="T57" fmla="*/ 233 h 369"/>
                    <a:gd name="T58" fmla="*/ 78 w 150"/>
                    <a:gd name="T59" fmla="*/ 267 h 369"/>
                    <a:gd name="T60" fmla="*/ 72 w 150"/>
                    <a:gd name="T61" fmla="*/ 283 h 369"/>
                    <a:gd name="T62" fmla="*/ 70 w 150"/>
                    <a:gd name="T63" fmla="*/ 264 h 369"/>
                    <a:gd name="T64" fmla="*/ 17 w 150"/>
                    <a:gd name="T65" fmla="*/ 315 h 369"/>
                    <a:gd name="T66" fmla="*/ 65 w 150"/>
                    <a:gd name="T67" fmla="*/ 241 h 369"/>
                    <a:gd name="T68" fmla="*/ 55 w 150"/>
                    <a:gd name="T69" fmla="*/ 257 h 369"/>
                    <a:gd name="T70" fmla="*/ 69 w 150"/>
                    <a:gd name="T71" fmla="*/ 216 h 369"/>
                    <a:gd name="T72" fmla="*/ 10 w 150"/>
                    <a:gd name="T73" fmla="*/ 248 h 369"/>
                    <a:gd name="T74" fmla="*/ 69 w 150"/>
                    <a:gd name="T75" fmla="*/ 204 h 369"/>
                    <a:gd name="T76" fmla="*/ 61 w 150"/>
                    <a:gd name="T77" fmla="*/ 193 h 369"/>
                    <a:gd name="T78" fmla="*/ 67 w 150"/>
                    <a:gd name="T79" fmla="*/ 177 h 369"/>
                    <a:gd name="T80" fmla="*/ 58 w 150"/>
                    <a:gd name="T81" fmla="*/ 177 h 369"/>
                    <a:gd name="T82" fmla="*/ 32 w 150"/>
                    <a:gd name="T83" fmla="*/ 208 h 369"/>
                    <a:gd name="T84" fmla="*/ 57 w 150"/>
                    <a:gd name="T85" fmla="*/ 148 h 369"/>
                    <a:gd name="T86" fmla="*/ 62 w 150"/>
                    <a:gd name="T87" fmla="*/ 126 h 369"/>
                    <a:gd name="T88" fmla="*/ 55 w 150"/>
                    <a:gd name="T89" fmla="*/ 122 h 369"/>
                    <a:gd name="T90" fmla="*/ 57 w 150"/>
                    <a:gd name="T91" fmla="*/ 101 h 369"/>
                    <a:gd name="T92" fmla="*/ 53 w 150"/>
                    <a:gd name="T93" fmla="*/ 99 h 369"/>
                    <a:gd name="T94" fmla="*/ 35 w 150"/>
                    <a:gd name="T95" fmla="*/ 117 h 369"/>
                    <a:gd name="T96" fmla="*/ 49 w 150"/>
                    <a:gd name="T97" fmla="*/ 87 h 369"/>
                    <a:gd name="T98" fmla="*/ 48 w 150"/>
                    <a:gd name="T99" fmla="*/ 62 h 369"/>
                    <a:gd name="T100" fmla="*/ 49 w 150"/>
                    <a:gd name="T101" fmla="*/ 46 h 369"/>
                    <a:gd name="T102" fmla="*/ 34 w 150"/>
                    <a:gd name="T103" fmla="*/ 46 h 369"/>
                    <a:gd name="T104" fmla="*/ 38 w 150"/>
                    <a:gd name="T105" fmla="*/ 24 h 369"/>
                    <a:gd name="T106" fmla="*/ 31 w 150"/>
                    <a:gd name="T107" fmla="*/ 19 h 369"/>
                    <a:gd name="T108" fmla="*/ 33 w 150"/>
                    <a:gd name="T109" fmla="*/ 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0" h="369">
                      <a:moveTo>
                        <a:pt x="33" y="0"/>
                      </a:moveTo>
                      <a:lnTo>
                        <a:pt x="39" y="1"/>
                      </a:lnTo>
                      <a:lnTo>
                        <a:pt x="48" y="4"/>
                      </a:lnTo>
                      <a:lnTo>
                        <a:pt x="42" y="5"/>
                      </a:lnTo>
                      <a:lnTo>
                        <a:pt x="47" y="10"/>
                      </a:lnTo>
                      <a:lnTo>
                        <a:pt x="52" y="15"/>
                      </a:lnTo>
                      <a:lnTo>
                        <a:pt x="60" y="17"/>
                      </a:lnTo>
                      <a:lnTo>
                        <a:pt x="72" y="16"/>
                      </a:lnTo>
                      <a:lnTo>
                        <a:pt x="85" y="13"/>
                      </a:lnTo>
                      <a:lnTo>
                        <a:pt x="119" y="16"/>
                      </a:lnTo>
                      <a:lnTo>
                        <a:pt x="86" y="14"/>
                      </a:lnTo>
                      <a:lnTo>
                        <a:pt x="72" y="19"/>
                      </a:lnTo>
                      <a:lnTo>
                        <a:pt x="60" y="17"/>
                      </a:lnTo>
                      <a:lnTo>
                        <a:pt x="52" y="21"/>
                      </a:lnTo>
                      <a:lnTo>
                        <a:pt x="58" y="24"/>
                      </a:lnTo>
                      <a:lnTo>
                        <a:pt x="54" y="27"/>
                      </a:lnTo>
                      <a:lnTo>
                        <a:pt x="65" y="35"/>
                      </a:lnTo>
                      <a:lnTo>
                        <a:pt x="89" y="34"/>
                      </a:lnTo>
                      <a:lnTo>
                        <a:pt x="121" y="63"/>
                      </a:lnTo>
                      <a:lnTo>
                        <a:pt x="89" y="35"/>
                      </a:lnTo>
                      <a:lnTo>
                        <a:pt x="65" y="38"/>
                      </a:lnTo>
                      <a:lnTo>
                        <a:pt x="58" y="38"/>
                      </a:lnTo>
                      <a:lnTo>
                        <a:pt x="71" y="48"/>
                      </a:lnTo>
                      <a:lnTo>
                        <a:pt x="63" y="48"/>
                      </a:lnTo>
                      <a:lnTo>
                        <a:pt x="77" y="59"/>
                      </a:lnTo>
                      <a:lnTo>
                        <a:pt x="103" y="74"/>
                      </a:lnTo>
                      <a:lnTo>
                        <a:pt x="133" y="100"/>
                      </a:lnTo>
                      <a:lnTo>
                        <a:pt x="103" y="76"/>
                      </a:lnTo>
                      <a:lnTo>
                        <a:pt x="76" y="62"/>
                      </a:lnTo>
                      <a:lnTo>
                        <a:pt x="68" y="62"/>
                      </a:lnTo>
                      <a:lnTo>
                        <a:pt x="81" y="70"/>
                      </a:lnTo>
                      <a:lnTo>
                        <a:pt x="72" y="73"/>
                      </a:lnTo>
                      <a:lnTo>
                        <a:pt x="82" y="84"/>
                      </a:lnTo>
                      <a:lnTo>
                        <a:pt x="146" y="172"/>
                      </a:lnTo>
                      <a:lnTo>
                        <a:pt x="82" y="85"/>
                      </a:lnTo>
                      <a:lnTo>
                        <a:pt x="73" y="85"/>
                      </a:lnTo>
                      <a:lnTo>
                        <a:pt x="83" y="99"/>
                      </a:lnTo>
                      <a:lnTo>
                        <a:pt x="76" y="98"/>
                      </a:lnTo>
                      <a:lnTo>
                        <a:pt x="85" y="115"/>
                      </a:lnTo>
                      <a:lnTo>
                        <a:pt x="112" y="145"/>
                      </a:lnTo>
                      <a:lnTo>
                        <a:pt x="138" y="189"/>
                      </a:lnTo>
                      <a:lnTo>
                        <a:pt x="112" y="146"/>
                      </a:lnTo>
                      <a:lnTo>
                        <a:pt x="85" y="116"/>
                      </a:lnTo>
                      <a:lnTo>
                        <a:pt x="76" y="112"/>
                      </a:lnTo>
                      <a:lnTo>
                        <a:pt x="82" y="123"/>
                      </a:lnTo>
                      <a:lnTo>
                        <a:pt x="77" y="121"/>
                      </a:lnTo>
                      <a:lnTo>
                        <a:pt x="85" y="138"/>
                      </a:lnTo>
                      <a:lnTo>
                        <a:pt x="107" y="170"/>
                      </a:lnTo>
                      <a:lnTo>
                        <a:pt x="149" y="211"/>
                      </a:lnTo>
                      <a:lnTo>
                        <a:pt x="107" y="170"/>
                      </a:lnTo>
                      <a:lnTo>
                        <a:pt x="85" y="139"/>
                      </a:lnTo>
                      <a:lnTo>
                        <a:pt x="81" y="139"/>
                      </a:lnTo>
                      <a:lnTo>
                        <a:pt x="120" y="233"/>
                      </a:lnTo>
                      <a:lnTo>
                        <a:pt x="79" y="139"/>
                      </a:lnTo>
                      <a:lnTo>
                        <a:pt x="85" y="152"/>
                      </a:lnTo>
                      <a:lnTo>
                        <a:pt x="79" y="147"/>
                      </a:lnTo>
                      <a:lnTo>
                        <a:pt x="87" y="166"/>
                      </a:lnTo>
                      <a:lnTo>
                        <a:pt x="115" y="210"/>
                      </a:lnTo>
                      <a:lnTo>
                        <a:pt x="87" y="170"/>
                      </a:lnTo>
                      <a:lnTo>
                        <a:pt x="81" y="166"/>
                      </a:lnTo>
                      <a:lnTo>
                        <a:pt x="87" y="179"/>
                      </a:lnTo>
                      <a:lnTo>
                        <a:pt x="120" y="264"/>
                      </a:lnTo>
                      <a:lnTo>
                        <a:pt x="94" y="198"/>
                      </a:lnTo>
                      <a:lnTo>
                        <a:pt x="85" y="179"/>
                      </a:lnTo>
                      <a:lnTo>
                        <a:pt x="81" y="177"/>
                      </a:lnTo>
                      <a:lnTo>
                        <a:pt x="86" y="190"/>
                      </a:lnTo>
                      <a:lnTo>
                        <a:pt x="81" y="188"/>
                      </a:lnTo>
                      <a:lnTo>
                        <a:pt x="89" y="205"/>
                      </a:lnTo>
                      <a:lnTo>
                        <a:pt x="93" y="220"/>
                      </a:lnTo>
                      <a:lnTo>
                        <a:pt x="135" y="269"/>
                      </a:lnTo>
                      <a:lnTo>
                        <a:pt x="92" y="220"/>
                      </a:lnTo>
                      <a:lnTo>
                        <a:pt x="87" y="210"/>
                      </a:lnTo>
                      <a:lnTo>
                        <a:pt x="82" y="207"/>
                      </a:lnTo>
                      <a:lnTo>
                        <a:pt x="92" y="235"/>
                      </a:lnTo>
                      <a:lnTo>
                        <a:pt x="81" y="207"/>
                      </a:lnTo>
                      <a:lnTo>
                        <a:pt x="87" y="220"/>
                      </a:lnTo>
                      <a:lnTo>
                        <a:pt x="81" y="218"/>
                      </a:lnTo>
                      <a:lnTo>
                        <a:pt x="85" y="229"/>
                      </a:lnTo>
                      <a:lnTo>
                        <a:pt x="99" y="269"/>
                      </a:lnTo>
                      <a:lnTo>
                        <a:pt x="113" y="294"/>
                      </a:lnTo>
                      <a:lnTo>
                        <a:pt x="99" y="269"/>
                      </a:lnTo>
                      <a:lnTo>
                        <a:pt x="85" y="231"/>
                      </a:lnTo>
                      <a:lnTo>
                        <a:pt x="79" y="229"/>
                      </a:lnTo>
                      <a:lnTo>
                        <a:pt x="81" y="238"/>
                      </a:lnTo>
                      <a:lnTo>
                        <a:pt x="92" y="264"/>
                      </a:lnTo>
                      <a:lnTo>
                        <a:pt x="81" y="241"/>
                      </a:lnTo>
                      <a:lnTo>
                        <a:pt x="77" y="233"/>
                      </a:lnTo>
                      <a:lnTo>
                        <a:pt x="82" y="254"/>
                      </a:lnTo>
                      <a:lnTo>
                        <a:pt x="76" y="250"/>
                      </a:lnTo>
                      <a:lnTo>
                        <a:pt x="78" y="267"/>
                      </a:lnTo>
                      <a:lnTo>
                        <a:pt x="74" y="259"/>
                      </a:lnTo>
                      <a:lnTo>
                        <a:pt x="71" y="266"/>
                      </a:lnTo>
                      <a:lnTo>
                        <a:pt x="72" y="283"/>
                      </a:lnTo>
                      <a:lnTo>
                        <a:pt x="99" y="368"/>
                      </a:lnTo>
                      <a:lnTo>
                        <a:pt x="70" y="283"/>
                      </a:lnTo>
                      <a:lnTo>
                        <a:pt x="70" y="264"/>
                      </a:lnTo>
                      <a:lnTo>
                        <a:pt x="70" y="253"/>
                      </a:lnTo>
                      <a:lnTo>
                        <a:pt x="65" y="259"/>
                      </a:lnTo>
                      <a:lnTo>
                        <a:pt x="17" y="315"/>
                      </a:lnTo>
                      <a:lnTo>
                        <a:pt x="66" y="254"/>
                      </a:lnTo>
                      <a:lnTo>
                        <a:pt x="70" y="238"/>
                      </a:lnTo>
                      <a:lnTo>
                        <a:pt x="65" y="241"/>
                      </a:lnTo>
                      <a:lnTo>
                        <a:pt x="72" y="223"/>
                      </a:lnTo>
                      <a:lnTo>
                        <a:pt x="66" y="230"/>
                      </a:lnTo>
                      <a:lnTo>
                        <a:pt x="55" y="257"/>
                      </a:lnTo>
                      <a:lnTo>
                        <a:pt x="65" y="228"/>
                      </a:lnTo>
                      <a:lnTo>
                        <a:pt x="70" y="216"/>
                      </a:lnTo>
                      <a:lnTo>
                        <a:pt x="69" y="216"/>
                      </a:lnTo>
                      <a:lnTo>
                        <a:pt x="63" y="223"/>
                      </a:lnTo>
                      <a:lnTo>
                        <a:pt x="51" y="237"/>
                      </a:lnTo>
                      <a:lnTo>
                        <a:pt x="10" y="248"/>
                      </a:lnTo>
                      <a:lnTo>
                        <a:pt x="52" y="235"/>
                      </a:lnTo>
                      <a:lnTo>
                        <a:pt x="65" y="218"/>
                      </a:lnTo>
                      <a:lnTo>
                        <a:pt x="69" y="204"/>
                      </a:lnTo>
                      <a:lnTo>
                        <a:pt x="63" y="204"/>
                      </a:lnTo>
                      <a:lnTo>
                        <a:pt x="69" y="190"/>
                      </a:lnTo>
                      <a:lnTo>
                        <a:pt x="61" y="193"/>
                      </a:lnTo>
                      <a:lnTo>
                        <a:pt x="33" y="220"/>
                      </a:lnTo>
                      <a:lnTo>
                        <a:pt x="61" y="193"/>
                      </a:lnTo>
                      <a:lnTo>
                        <a:pt x="67" y="177"/>
                      </a:lnTo>
                      <a:lnTo>
                        <a:pt x="60" y="181"/>
                      </a:lnTo>
                      <a:lnTo>
                        <a:pt x="65" y="168"/>
                      </a:lnTo>
                      <a:lnTo>
                        <a:pt x="58" y="177"/>
                      </a:lnTo>
                      <a:lnTo>
                        <a:pt x="63" y="158"/>
                      </a:lnTo>
                      <a:lnTo>
                        <a:pt x="57" y="167"/>
                      </a:lnTo>
                      <a:lnTo>
                        <a:pt x="32" y="208"/>
                      </a:lnTo>
                      <a:lnTo>
                        <a:pt x="58" y="167"/>
                      </a:lnTo>
                      <a:lnTo>
                        <a:pt x="65" y="143"/>
                      </a:lnTo>
                      <a:lnTo>
                        <a:pt x="57" y="148"/>
                      </a:lnTo>
                      <a:lnTo>
                        <a:pt x="15" y="171"/>
                      </a:lnTo>
                      <a:lnTo>
                        <a:pt x="57" y="147"/>
                      </a:lnTo>
                      <a:lnTo>
                        <a:pt x="62" y="126"/>
                      </a:lnTo>
                      <a:lnTo>
                        <a:pt x="57" y="130"/>
                      </a:lnTo>
                      <a:lnTo>
                        <a:pt x="61" y="117"/>
                      </a:lnTo>
                      <a:lnTo>
                        <a:pt x="55" y="122"/>
                      </a:lnTo>
                      <a:lnTo>
                        <a:pt x="36" y="179"/>
                      </a:lnTo>
                      <a:lnTo>
                        <a:pt x="57" y="117"/>
                      </a:lnTo>
                      <a:lnTo>
                        <a:pt x="57" y="101"/>
                      </a:lnTo>
                      <a:lnTo>
                        <a:pt x="50" y="109"/>
                      </a:lnTo>
                      <a:lnTo>
                        <a:pt x="38" y="141"/>
                      </a:lnTo>
                      <a:lnTo>
                        <a:pt x="53" y="99"/>
                      </a:lnTo>
                      <a:lnTo>
                        <a:pt x="55" y="85"/>
                      </a:lnTo>
                      <a:lnTo>
                        <a:pt x="50" y="92"/>
                      </a:lnTo>
                      <a:lnTo>
                        <a:pt x="35" y="117"/>
                      </a:lnTo>
                      <a:lnTo>
                        <a:pt x="0" y="133"/>
                      </a:lnTo>
                      <a:lnTo>
                        <a:pt x="36" y="116"/>
                      </a:lnTo>
                      <a:lnTo>
                        <a:pt x="49" y="87"/>
                      </a:lnTo>
                      <a:lnTo>
                        <a:pt x="51" y="70"/>
                      </a:lnTo>
                      <a:lnTo>
                        <a:pt x="45" y="79"/>
                      </a:lnTo>
                      <a:lnTo>
                        <a:pt x="48" y="62"/>
                      </a:lnTo>
                      <a:lnTo>
                        <a:pt x="25" y="106"/>
                      </a:lnTo>
                      <a:lnTo>
                        <a:pt x="47" y="59"/>
                      </a:lnTo>
                      <a:lnTo>
                        <a:pt x="49" y="46"/>
                      </a:lnTo>
                      <a:lnTo>
                        <a:pt x="42" y="57"/>
                      </a:lnTo>
                      <a:lnTo>
                        <a:pt x="43" y="36"/>
                      </a:lnTo>
                      <a:lnTo>
                        <a:pt x="34" y="46"/>
                      </a:lnTo>
                      <a:lnTo>
                        <a:pt x="2" y="81"/>
                      </a:lnTo>
                      <a:lnTo>
                        <a:pt x="34" y="44"/>
                      </a:lnTo>
                      <a:lnTo>
                        <a:pt x="38" y="24"/>
                      </a:lnTo>
                      <a:lnTo>
                        <a:pt x="33" y="30"/>
                      </a:lnTo>
                      <a:lnTo>
                        <a:pt x="36" y="15"/>
                      </a:lnTo>
                      <a:lnTo>
                        <a:pt x="31" y="19"/>
                      </a:lnTo>
                      <a:lnTo>
                        <a:pt x="30" y="8"/>
                      </a:lnTo>
                      <a:lnTo>
                        <a:pt x="31" y="3"/>
                      </a:lnTo>
                      <a:lnTo>
                        <a:pt x="33"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8" name="Freeform 34"/>
              <p:cNvSpPr>
                <a:spLocks/>
              </p:cNvSpPr>
              <p:nvPr/>
            </p:nvSpPr>
            <p:spPr bwMode="ltGray">
              <a:xfrm>
                <a:off x="407" y="3928"/>
                <a:ext cx="17" cy="225"/>
              </a:xfrm>
              <a:custGeom>
                <a:avLst/>
                <a:gdLst>
                  <a:gd name="T0" fmla="*/ 2 w 17"/>
                  <a:gd name="T1" fmla="*/ 0 h 225"/>
                  <a:gd name="T2" fmla="*/ 6 w 17"/>
                  <a:gd name="T3" fmla="*/ 16 h 225"/>
                  <a:gd name="T4" fmla="*/ 9 w 17"/>
                  <a:gd name="T5" fmla="*/ 43 h 225"/>
                  <a:gd name="T6" fmla="*/ 13 w 17"/>
                  <a:gd name="T7" fmla="*/ 81 h 225"/>
                  <a:gd name="T8" fmla="*/ 16 w 17"/>
                  <a:gd name="T9" fmla="*/ 128 h 225"/>
                  <a:gd name="T10" fmla="*/ 16 w 17"/>
                  <a:gd name="T11" fmla="*/ 179 h 225"/>
                  <a:gd name="T12" fmla="*/ 14 w 17"/>
                  <a:gd name="T13" fmla="*/ 224 h 225"/>
                  <a:gd name="T14" fmla="*/ 13 w 17"/>
                  <a:gd name="T15" fmla="*/ 224 h 225"/>
                  <a:gd name="T16" fmla="*/ 14 w 17"/>
                  <a:gd name="T17" fmla="*/ 179 h 225"/>
                  <a:gd name="T18" fmla="*/ 14 w 17"/>
                  <a:gd name="T19" fmla="*/ 142 h 225"/>
                  <a:gd name="T20" fmla="*/ 10 w 17"/>
                  <a:gd name="T21" fmla="*/ 101 h 225"/>
                  <a:gd name="T22" fmla="*/ 6 w 17"/>
                  <a:gd name="T23" fmla="*/ 61 h 225"/>
                  <a:gd name="T24" fmla="*/ 0 w 17"/>
                  <a:gd name="T25" fmla="*/ 10 h 225"/>
                  <a:gd name="T26" fmla="*/ 2 w 17"/>
                  <a:gd name="T27"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25">
                    <a:moveTo>
                      <a:pt x="2" y="0"/>
                    </a:moveTo>
                    <a:lnTo>
                      <a:pt x="6" y="16"/>
                    </a:lnTo>
                    <a:lnTo>
                      <a:pt x="9" y="43"/>
                    </a:lnTo>
                    <a:lnTo>
                      <a:pt x="13" y="81"/>
                    </a:lnTo>
                    <a:lnTo>
                      <a:pt x="16" y="128"/>
                    </a:lnTo>
                    <a:lnTo>
                      <a:pt x="16" y="179"/>
                    </a:lnTo>
                    <a:lnTo>
                      <a:pt x="14" y="224"/>
                    </a:lnTo>
                    <a:lnTo>
                      <a:pt x="13" y="224"/>
                    </a:lnTo>
                    <a:lnTo>
                      <a:pt x="14" y="179"/>
                    </a:lnTo>
                    <a:lnTo>
                      <a:pt x="14" y="142"/>
                    </a:lnTo>
                    <a:lnTo>
                      <a:pt x="10" y="101"/>
                    </a:lnTo>
                    <a:lnTo>
                      <a:pt x="6" y="61"/>
                    </a:lnTo>
                    <a:lnTo>
                      <a:pt x="0" y="10"/>
                    </a:lnTo>
                    <a:lnTo>
                      <a:pt x="2"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 name="Freeform 35"/>
              <p:cNvSpPr>
                <a:spLocks/>
              </p:cNvSpPr>
              <p:nvPr/>
            </p:nvSpPr>
            <p:spPr bwMode="ltGray">
              <a:xfrm>
                <a:off x="372" y="3608"/>
                <a:ext cx="70" cy="404"/>
              </a:xfrm>
              <a:custGeom>
                <a:avLst/>
                <a:gdLst>
                  <a:gd name="T0" fmla="*/ 22 w 70"/>
                  <a:gd name="T1" fmla="*/ 5 h 404"/>
                  <a:gd name="T2" fmla="*/ 23 w 70"/>
                  <a:gd name="T3" fmla="*/ 16 h 404"/>
                  <a:gd name="T4" fmla="*/ 39 w 70"/>
                  <a:gd name="T5" fmla="*/ 15 h 404"/>
                  <a:gd name="T6" fmla="*/ 33 w 70"/>
                  <a:gd name="T7" fmla="*/ 20 h 404"/>
                  <a:gd name="T8" fmla="*/ 26 w 70"/>
                  <a:gd name="T9" fmla="*/ 27 h 404"/>
                  <a:gd name="T10" fmla="*/ 41 w 70"/>
                  <a:gd name="T11" fmla="*/ 37 h 404"/>
                  <a:gd name="T12" fmla="*/ 30 w 70"/>
                  <a:gd name="T13" fmla="*/ 40 h 404"/>
                  <a:gd name="T14" fmla="*/ 29 w 70"/>
                  <a:gd name="T15" fmla="*/ 52 h 404"/>
                  <a:gd name="T16" fmla="*/ 61 w 70"/>
                  <a:gd name="T17" fmla="*/ 109 h 404"/>
                  <a:gd name="T18" fmla="*/ 31 w 70"/>
                  <a:gd name="T19" fmla="*/ 68 h 404"/>
                  <a:gd name="T20" fmla="*/ 38 w 70"/>
                  <a:gd name="T21" fmla="*/ 92 h 404"/>
                  <a:gd name="T22" fmla="*/ 34 w 70"/>
                  <a:gd name="T23" fmla="*/ 94 h 404"/>
                  <a:gd name="T24" fmla="*/ 39 w 70"/>
                  <a:gd name="T25" fmla="*/ 126 h 404"/>
                  <a:gd name="T26" fmla="*/ 51 w 70"/>
                  <a:gd name="T27" fmla="*/ 160 h 404"/>
                  <a:gd name="T28" fmla="*/ 38 w 70"/>
                  <a:gd name="T29" fmla="*/ 135 h 404"/>
                  <a:gd name="T30" fmla="*/ 49 w 70"/>
                  <a:gd name="T31" fmla="*/ 186 h 404"/>
                  <a:gd name="T32" fmla="*/ 39 w 70"/>
                  <a:gd name="T33" fmla="*/ 152 h 404"/>
                  <a:gd name="T34" fmla="*/ 37 w 70"/>
                  <a:gd name="T35" fmla="*/ 152 h 404"/>
                  <a:gd name="T36" fmla="*/ 40 w 70"/>
                  <a:gd name="T37" fmla="*/ 182 h 404"/>
                  <a:gd name="T38" fmla="*/ 37 w 70"/>
                  <a:gd name="T39" fmla="*/ 182 h 404"/>
                  <a:gd name="T40" fmla="*/ 44 w 70"/>
                  <a:gd name="T41" fmla="*/ 217 h 404"/>
                  <a:gd name="T42" fmla="*/ 39 w 70"/>
                  <a:gd name="T43" fmla="*/ 208 h 404"/>
                  <a:gd name="T44" fmla="*/ 43 w 70"/>
                  <a:gd name="T45" fmla="*/ 240 h 404"/>
                  <a:gd name="T46" fmla="*/ 40 w 70"/>
                  <a:gd name="T47" fmla="*/ 230 h 404"/>
                  <a:gd name="T48" fmla="*/ 37 w 70"/>
                  <a:gd name="T49" fmla="*/ 227 h 404"/>
                  <a:gd name="T50" fmla="*/ 39 w 70"/>
                  <a:gd name="T51" fmla="*/ 251 h 404"/>
                  <a:gd name="T52" fmla="*/ 46 w 70"/>
                  <a:gd name="T53" fmla="*/ 295 h 404"/>
                  <a:gd name="T54" fmla="*/ 37 w 70"/>
                  <a:gd name="T55" fmla="*/ 261 h 404"/>
                  <a:gd name="T56" fmla="*/ 35 w 70"/>
                  <a:gd name="T57" fmla="*/ 255 h 404"/>
                  <a:gd name="T58" fmla="*/ 36 w 70"/>
                  <a:gd name="T59" fmla="*/ 292 h 404"/>
                  <a:gd name="T60" fmla="*/ 33 w 70"/>
                  <a:gd name="T61" fmla="*/ 310 h 404"/>
                  <a:gd name="T62" fmla="*/ 32 w 70"/>
                  <a:gd name="T63" fmla="*/ 290 h 404"/>
                  <a:gd name="T64" fmla="*/ 7 w 70"/>
                  <a:gd name="T65" fmla="*/ 345 h 404"/>
                  <a:gd name="T66" fmla="*/ 30 w 70"/>
                  <a:gd name="T67" fmla="*/ 264 h 404"/>
                  <a:gd name="T68" fmla="*/ 26 w 70"/>
                  <a:gd name="T69" fmla="*/ 282 h 404"/>
                  <a:gd name="T70" fmla="*/ 31 w 70"/>
                  <a:gd name="T71" fmla="*/ 236 h 404"/>
                  <a:gd name="T72" fmla="*/ 5 w 70"/>
                  <a:gd name="T73" fmla="*/ 272 h 404"/>
                  <a:gd name="T74" fmla="*/ 31 w 70"/>
                  <a:gd name="T75" fmla="*/ 223 h 404"/>
                  <a:gd name="T76" fmla="*/ 28 w 70"/>
                  <a:gd name="T77" fmla="*/ 212 h 404"/>
                  <a:gd name="T78" fmla="*/ 31 w 70"/>
                  <a:gd name="T79" fmla="*/ 193 h 404"/>
                  <a:gd name="T80" fmla="*/ 26 w 70"/>
                  <a:gd name="T81" fmla="*/ 193 h 404"/>
                  <a:gd name="T82" fmla="*/ 15 w 70"/>
                  <a:gd name="T83" fmla="*/ 228 h 404"/>
                  <a:gd name="T84" fmla="*/ 26 w 70"/>
                  <a:gd name="T85" fmla="*/ 162 h 404"/>
                  <a:gd name="T86" fmla="*/ 29 w 70"/>
                  <a:gd name="T87" fmla="*/ 138 h 404"/>
                  <a:gd name="T88" fmla="*/ 26 w 70"/>
                  <a:gd name="T89" fmla="*/ 133 h 404"/>
                  <a:gd name="T90" fmla="*/ 26 w 70"/>
                  <a:gd name="T91" fmla="*/ 111 h 404"/>
                  <a:gd name="T92" fmla="*/ 24 w 70"/>
                  <a:gd name="T93" fmla="*/ 108 h 404"/>
                  <a:gd name="T94" fmla="*/ 16 w 70"/>
                  <a:gd name="T95" fmla="*/ 129 h 404"/>
                  <a:gd name="T96" fmla="*/ 23 w 70"/>
                  <a:gd name="T97" fmla="*/ 96 h 404"/>
                  <a:gd name="T98" fmla="*/ 22 w 70"/>
                  <a:gd name="T99" fmla="*/ 68 h 404"/>
                  <a:gd name="T100" fmla="*/ 23 w 70"/>
                  <a:gd name="T101" fmla="*/ 51 h 404"/>
                  <a:gd name="T102" fmla="*/ 15 w 70"/>
                  <a:gd name="T103" fmla="*/ 50 h 404"/>
                  <a:gd name="T104" fmla="*/ 18 w 70"/>
                  <a:gd name="T105" fmla="*/ 27 h 404"/>
                  <a:gd name="T106" fmla="*/ 14 w 70"/>
                  <a:gd name="T107" fmla="*/ 21 h 404"/>
                  <a:gd name="T108" fmla="*/ 15 w 70"/>
                  <a:gd name="T109"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404">
                    <a:moveTo>
                      <a:pt x="15" y="0"/>
                    </a:moveTo>
                    <a:lnTo>
                      <a:pt x="18" y="1"/>
                    </a:lnTo>
                    <a:lnTo>
                      <a:pt x="22" y="5"/>
                    </a:lnTo>
                    <a:lnTo>
                      <a:pt x="19" y="6"/>
                    </a:lnTo>
                    <a:lnTo>
                      <a:pt x="21" y="11"/>
                    </a:lnTo>
                    <a:lnTo>
                      <a:pt x="23" y="16"/>
                    </a:lnTo>
                    <a:lnTo>
                      <a:pt x="28" y="19"/>
                    </a:lnTo>
                    <a:lnTo>
                      <a:pt x="33" y="18"/>
                    </a:lnTo>
                    <a:lnTo>
                      <a:pt x="39" y="15"/>
                    </a:lnTo>
                    <a:lnTo>
                      <a:pt x="55" y="18"/>
                    </a:lnTo>
                    <a:lnTo>
                      <a:pt x="39" y="16"/>
                    </a:lnTo>
                    <a:lnTo>
                      <a:pt x="33" y="20"/>
                    </a:lnTo>
                    <a:lnTo>
                      <a:pt x="28" y="19"/>
                    </a:lnTo>
                    <a:lnTo>
                      <a:pt x="23" y="23"/>
                    </a:lnTo>
                    <a:lnTo>
                      <a:pt x="26" y="27"/>
                    </a:lnTo>
                    <a:lnTo>
                      <a:pt x="25" y="29"/>
                    </a:lnTo>
                    <a:lnTo>
                      <a:pt x="30" y="38"/>
                    </a:lnTo>
                    <a:lnTo>
                      <a:pt x="41" y="37"/>
                    </a:lnTo>
                    <a:lnTo>
                      <a:pt x="55" y="69"/>
                    </a:lnTo>
                    <a:lnTo>
                      <a:pt x="41" y="38"/>
                    </a:lnTo>
                    <a:lnTo>
                      <a:pt x="30" y="40"/>
                    </a:lnTo>
                    <a:lnTo>
                      <a:pt x="26" y="42"/>
                    </a:lnTo>
                    <a:lnTo>
                      <a:pt x="33" y="52"/>
                    </a:lnTo>
                    <a:lnTo>
                      <a:pt x="29" y="52"/>
                    </a:lnTo>
                    <a:lnTo>
                      <a:pt x="35" y="65"/>
                    </a:lnTo>
                    <a:lnTo>
                      <a:pt x="47" y="81"/>
                    </a:lnTo>
                    <a:lnTo>
                      <a:pt x="61" y="109"/>
                    </a:lnTo>
                    <a:lnTo>
                      <a:pt x="47" y="84"/>
                    </a:lnTo>
                    <a:lnTo>
                      <a:pt x="35" y="68"/>
                    </a:lnTo>
                    <a:lnTo>
                      <a:pt x="31" y="68"/>
                    </a:lnTo>
                    <a:lnTo>
                      <a:pt x="37" y="77"/>
                    </a:lnTo>
                    <a:lnTo>
                      <a:pt x="33" y="80"/>
                    </a:lnTo>
                    <a:lnTo>
                      <a:pt x="38" y="92"/>
                    </a:lnTo>
                    <a:lnTo>
                      <a:pt x="67" y="189"/>
                    </a:lnTo>
                    <a:lnTo>
                      <a:pt x="38" y="94"/>
                    </a:lnTo>
                    <a:lnTo>
                      <a:pt x="34" y="94"/>
                    </a:lnTo>
                    <a:lnTo>
                      <a:pt x="38" y="108"/>
                    </a:lnTo>
                    <a:lnTo>
                      <a:pt x="35" y="107"/>
                    </a:lnTo>
                    <a:lnTo>
                      <a:pt x="39" y="126"/>
                    </a:lnTo>
                    <a:lnTo>
                      <a:pt x="51" y="159"/>
                    </a:lnTo>
                    <a:lnTo>
                      <a:pt x="64" y="207"/>
                    </a:lnTo>
                    <a:lnTo>
                      <a:pt x="51" y="160"/>
                    </a:lnTo>
                    <a:lnTo>
                      <a:pt x="39" y="127"/>
                    </a:lnTo>
                    <a:lnTo>
                      <a:pt x="35" y="122"/>
                    </a:lnTo>
                    <a:lnTo>
                      <a:pt x="38" y="135"/>
                    </a:lnTo>
                    <a:lnTo>
                      <a:pt x="35" y="133"/>
                    </a:lnTo>
                    <a:lnTo>
                      <a:pt x="39" y="151"/>
                    </a:lnTo>
                    <a:lnTo>
                      <a:pt x="49" y="186"/>
                    </a:lnTo>
                    <a:lnTo>
                      <a:pt x="69" y="231"/>
                    </a:lnTo>
                    <a:lnTo>
                      <a:pt x="50" y="187"/>
                    </a:lnTo>
                    <a:lnTo>
                      <a:pt x="39" y="152"/>
                    </a:lnTo>
                    <a:lnTo>
                      <a:pt x="37" y="152"/>
                    </a:lnTo>
                    <a:lnTo>
                      <a:pt x="55" y="255"/>
                    </a:lnTo>
                    <a:lnTo>
                      <a:pt x="37" y="152"/>
                    </a:lnTo>
                    <a:lnTo>
                      <a:pt x="39" y="166"/>
                    </a:lnTo>
                    <a:lnTo>
                      <a:pt x="37" y="161"/>
                    </a:lnTo>
                    <a:lnTo>
                      <a:pt x="40" y="182"/>
                    </a:lnTo>
                    <a:lnTo>
                      <a:pt x="53" y="230"/>
                    </a:lnTo>
                    <a:lnTo>
                      <a:pt x="40" y="186"/>
                    </a:lnTo>
                    <a:lnTo>
                      <a:pt x="37" y="182"/>
                    </a:lnTo>
                    <a:lnTo>
                      <a:pt x="40" y="196"/>
                    </a:lnTo>
                    <a:lnTo>
                      <a:pt x="55" y="290"/>
                    </a:lnTo>
                    <a:lnTo>
                      <a:pt x="44" y="217"/>
                    </a:lnTo>
                    <a:lnTo>
                      <a:pt x="39" y="196"/>
                    </a:lnTo>
                    <a:lnTo>
                      <a:pt x="37" y="193"/>
                    </a:lnTo>
                    <a:lnTo>
                      <a:pt x="39" y="208"/>
                    </a:lnTo>
                    <a:lnTo>
                      <a:pt x="37" y="206"/>
                    </a:lnTo>
                    <a:lnTo>
                      <a:pt x="41" y="225"/>
                    </a:lnTo>
                    <a:lnTo>
                      <a:pt x="43" y="240"/>
                    </a:lnTo>
                    <a:lnTo>
                      <a:pt x="62" y="294"/>
                    </a:lnTo>
                    <a:lnTo>
                      <a:pt x="42" y="242"/>
                    </a:lnTo>
                    <a:lnTo>
                      <a:pt x="40" y="230"/>
                    </a:lnTo>
                    <a:lnTo>
                      <a:pt x="38" y="227"/>
                    </a:lnTo>
                    <a:lnTo>
                      <a:pt x="42" y="258"/>
                    </a:lnTo>
                    <a:lnTo>
                      <a:pt x="37" y="227"/>
                    </a:lnTo>
                    <a:lnTo>
                      <a:pt x="40" y="242"/>
                    </a:lnTo>
                    <a:lnTo>
                      <a:pt x="37" y="238"/>
                    </a:lnTo>
                    <a:lnTo>
                      <a:pt x="39" y="251"/>
                    </a:lnTo>
                    <a:lnTo>
                      <a:pt x="46" y="295"/>
                    </a:lnTo>
                    <a:lnTo>
                      <a:pt x="52" y="322"/>
                    </a:lnTo>
                    <a:lnTo>
                      <a:pt x="46" y="295"/>
                    </a:lnTo>
                    <a:lnTo>
                      <a:pt x="39" y="253"/>
                    </a:lnTo>
                    <a:lnTo>
                      <a:pt x="37" y="251"/>
                    </a:lnTo>
                    <a:lnTo>
                      <a:pt x="37" y="261"/>
                    </a:lnTo>
                    <a:lnTo>
                      <a:pt x="42" y="290"/>
                    </a:lnTo>
                    <a:lnTo>
                      <a:pt x="37" y="264"/>
                    </a:lnTo>
                    <a:lnTo>
                      <a:pt x="35" y="255"/>
                    </a:lnTo>
                    <a:lnTo>
                      <a:pt x="38" y="278"/>
                    </a:lnTo>
                    <a:lnTo>
                      <a:pt x="35" y="274"/>
                    </a:lnTo>
                    <a:lnTo>
                      <a:pt x="36" y="292"/>
                    </a:lnTo>
                    <a:lnTo>
                      <a:pt x="34" y="284"/>
                    </a:lnTo>
                    <a:lnTo>
                      <a:pt x="33" y="291"/>
                    </a:lnTo>
                    <a:lnTo>
                      <a:pt x="33" y="310"/>
                    </a:lnTo>
                    <a:lnTo>
                      <a:pt x="45" y="403"/>
                    </a:lnTo>
                    <a:lnTo>
                      <a:pt x="32" y="310"/>
                    </a:lnTo>
                    <a:lnTo>
                      <a:pt x="32" y="290"/>
                    </a:lnTo>
                    <a:lnTo>
                      <a:pt x="32" y="277"/>
                    </a:lnTo>
                    <a:lnTo>
                      <a:pt x="29" y="284"/>
                    </a:lnTo>
                    <a:lnTo>
                      <a:pt x="7" y="345"/>
                    </a:lnTo>
                    <a:lnTo>
                      <a:pt x="30" y="278"/>
                    </a:lnTo>
                    <a:lnTo>
                      <a:pt x="32" y="261"/>
                    </a:lnTo>
                    <a:lnTo>
                      <a:pt x="30" y="264"/>
                    </a:lnTo>
                    <a:lnTo>
                      <a:pt x="33" y="244"/>
                    </a:lnTo>
                    <a:lnTo>
                      <a:pt x="30" y="252"/>
                    </a:lnTo>
                    <a:lnTo>
                      <a:pt x="26" y="282"/>
                    </a:lnTo>
                    <a:lnTo>
                      <a:pt x="30" y="250"/>
                    </a:lnTo>
                    <a:lnTo>
                      <a:pt x="32" y="236"/>
                    </a:lnTo>
                    <a:lnTo>
                      <a:pt x="31" y="236"/>
                    </a:lnTo>
                    <a:lnTo>
                      <a:pt x="29" y="244"/>
                    </a:lnTo>
                    <a:lnTo>
                      <a:pt x="23" y="260"/>
                    </a:lnTo>
                    <a:lnTo>
                      <a:pt x="5" y="272"/>
                    </a:lnTo>
                    <a:lnTo>
                      <a:pt x="23" y="258"/>
                    </a:lnTo>
                    <a:lnTo>
                      <a:pt x="30" y="238"/>
                    </a:lnTo>
                    <a:lnTo>
                      <a:pt x="31" y="223"/>
                    </a:lnTo>
                    <a:lnTo>
                      <a:pt x="29" y="223"/>
                    </a:lnTo>
                    <a:lnTo>
                      <a:pt x="31" y="208"/>
                    </a:lnTo>
                    <a:lnTo>
                      <a:pt x="28" y="212"/>
                    </a:lnTo>
                    <a:lnTo>
                      <a:pt x="15" y="240"/>
                    </a:lnTo>
                    <a:lnTo>
                      <a:pt x="28" y="211"/>
                    </a:lnTo>
                    <a:lnTo>
                      <a:pt x="31" y="193"/>
                    </a:lnTo>
                    <a:lnTo>
                      <a:pt x="28" y="198"/>
                    </a:lnTo>
                    <a:lnTo>
                      <a:pt x="30" y="184"/>
                    </a:lnTo>
                    <a:lnTo>
                      <a:pt x="26" y="193"/>
                    </a:lnTo>
                    <a:lnTo>
                      <a:pt x="29" y="172"/>
                    </a:lnTo>
                    <a:lnTo>
                      <a:pt x="26" y="183"/>
                    </a:lnTo>
                    <a:lnTo>
                      <a:pt x="15" y="228"/>
                    </a:lnTo>
                    <a:lnTo>
                      <a:pt x="26" y="183"/>
                    </a:lnTo>
                    <a:lnTo>
                      <a:pt x="29" y="157"/>
                    </a:lnTo>
                    <a:lnTo>
                      <a:pt x="26" y="162"/>
                    </a:lnTo>
                    <a:lnTo>
                      <a:pt x="7" y="187"/>
                    </a:lnTo>
                    <a:lnTo>
                      <a:pt x="26" y="161"/>
                    </a:lnTo>
                    <a:lnTo>
                      <a:pt x="29" y="138"/>
                    </a:lnTo>
                    <a:lnTo>
                      <a:pt x="26" y="142"/>
                    </a:lnTo>
                    <a:lnTo>
                      <a:pt x="28" y="129"/>
                    </a:lnTo>
                    <a:lnTo>
                      <a:pt x="26" y="133"/>
                    </a:lnTo>
                    <a:lnTo>
                      <a:pt x="16" y="197"/>
                    </a:lnTo>
                    <a:lnTo>
                      <a:pt x="26" y="128"/>
                    </a:lnTo>
                    <a:lnTo>
                      <a:pt x="26" y="111"/>
                    </a:lnTo>
                    <a:lnTo>
                      <a:pt x="23" y="119"/>
                    </a:lnTo>
                    <a:lnTo>
                      <a:pt x="18" y="155"/>
                    </a:lnTo>
                    <a:lnTo>
                      <a:pt x="24" y="108"/>
                    </a:lnTo>
                    <a:lnTo>
                      <a:pt x="26" y="94"/>
                    </a:lnTo>
                    <a:lnTo>
                      <a:pt x="23" y="100"/>
                    </a:lnTo>
                    <a:lnTo>
                      <a:pt x="16" y="129"/>
                    </a:lnTo>
                    <a:lnTo>
                      <a:pt x="0" y="145"/>
                    </a:lnTo>
                    <a:lnTo>
                      <a:pt x="16" y="127"/>
                    </a:lnTo>
                    <a:lnTo>
                      <a:pt x="23" y="96"/>
                    </a:lnTo>
                    <a:lnTo>
                      <a:pt x="23" y="76"/>
                    </a:lnTo>
                    <a:lnTo>
                      <a:pt x="21" y="86"/>
                    </a:lnTo>
                    <a:lnTo>
                      <a:pt x="22" y="68"/>
                    </a:lnTo>
                    <a:lnTo>
                      <a:pt x="11" y="115"/>
                    </a:lnTo>
                    <a:lnTo>
                      <a:pt x="21" y="65"/>
                    </a:lnTo>
                    <a:lnTo>
                      <a:pt x="23" y="51"/>
                    </a:lnTo>
                    <a:lnTo>
                      <a:pt x="19" y="62"/>
                    </a:lnTo>
                    <a:lnTo>
                      <a:pt x="20" y="40"/>
                    </a:lnTo>
                    <a:lnTo>
                      <a:pt x="15" y="50"/>
                    </a:lnTo>
                    <a:lnTo>
                      <a:pt x="0" y="88"/>
                    </a:lnTo>
                    <a:lnTo>
                      <a:pt x="15" y="49"/>
                    </a:lnTo>
                    <a:lnTo>
                      <a:pt x="18" y="27"/>
                    </a:lnTo>
                    <a:lnTo>
                      <a:pt x="15" y="33"/>
                    </a:lnTo>
                    <a:lnTo>
                      <a:pt x="16" y="16"/>
                    </a:lnTo>
                    <a:lnTo>
                      <a:pt x="14" y="21"/>
                    </a:lnTo>
                    <a:lnTo>
                      <a:pt x="13" y="8"/>
                    </a:lnTo>
                    <a:lnTo>
                      <a:pt x="14" y="3"/>
                    </a:lnTo>
                    <a:lnTo>
                      <a:pt x="15"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60" name="Group 38"/>
              <p:cNvGrpSpPr>
                <a:grpSpLocks/>
              </p:cNvGrpSpPr>
              <p:nvPr/>
            </p:nvGrpSpPr>
            <p:grpSpPr bwMode="auto">
              <a:xfrm>
                <a:off x="139" y="3607"/>
                <a:ext cx="217" cy="566"/>
                <a:chOff x="139" y="3607"/>
                <a:chExt cx="217" cy="566"/>
              </a:xfrm>
            </p:grpSpPr>
            <p:sp>
              <p:nvSpPr>
                <p:cNvPr id="90" name="Freeform 36"/>
                <p:cNvSpPr>
                  <a:spLocks/>
                </p:cNvSpPr>
                <p:nvPr/>
              </p:nvSpPr>
              <p:spPr bwMode="ltGray">
                <a:xfrm>
                  <a:off x="308" y="3918"/>
                  <a:ext cx="48" cy="255"/>
                </a:xfrm>
                <a:custGeom>
                  <a:avLst/>
                  <a:gdLst>
                    <a:gd name="T0" fmla="*/ 37 w 48"/>
                    <a:gd name="T1" fmla="*/ 0 h 255"/>
                    <a:gd name="T2" fmla="*/ 34 w 48"/>
                    <a:gd name="T3" fmla="*/ 5 h 255"/>
                    <a:gd name="T4" fmla="*/ 18 w 48"/>
                    <a:gd name="T5" fmla="*/ 50 h 255"/>
                    <a:gd name="T6" fmla="*/ 9 w 48"/>
                    <a:gd name="T7" fmla="*/ 92 h 255"/>
                    <a:gd name="T8" fmla="*/ 0 w 48"/>
                    <a:gd name="T9" fmla="*/ 145 h 255"/>
                    <a:gd name="T10" fmla="*/ 0 w 48"/>
                    <a:gd name="T11" fmla="*/ 203 h 255"/>
                    <a:gd name="T12" fmla="*/ 4 w 48"/>
                    <a:gd name="T13" fmla="*/ 254 h 255"/>
                    <a:gd name="T14" fmla="*/ 9 w 48"/>
                    <a:gd name="T15" fmla="*/ 254 h 255"/>
                    <a:gd name="T16" fmla="*/ 4 w 48"/>
                    <a:gd name="T17" fmla="*/ 203 h 255"/>
                    <a:gd name="T18" fmla="*/ 4 w 48"/>
                    <a:gd name="T19" fmla="*/ 161 h 255"/>
                    <a:gd name="T20" fmla="*/ 14 w 48"/>
                    <a:gd name="T21" fmla="*/ 115 h 255"/>
                    <a:gd name="T22" fmla="*/ 28 w 48"/>
                    <a:gd name="T23" fmla="*/ 69 h 255"/>
                    <a:gd name="T24" fmla="*/ 47 w 48"/>
                    <a:gd name="T25" fmla="*/ 11 h 255"/>
                    <a:gd name="T26" fmla="*/ 37 w 48"/>
                    <a:gd name="T27"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255">
                      <a:moveTo>
                        <a:pt x="37" y="0"/>
                      </a:moveTo>
                      <a:lnTo>
                        <a:pt x="34" y="5"/>
                      </a:lnTo>
                      <a:lnTo>
                        <a:pt x="18" y="50"/>
                      </a:lnTo>
                      <a:lnTo>
                        <a:pt x="9" y="92"/>
                      </a:lnTo>
                      <a:lnTo>
                        <a:pt x="0" y="145"/>
                      </a:lnTo>
                      <a:lnTo>
                        <a:pt x="0" y="203"/>
                      </a:lnTo>
                      <a:lnTo>
                        <a:pt x="4" y="254"/>
                      </a:lnTo>
                      <a:lnTo>
                        <a:pt x="9" y="254"/>
                      </a:lnTo>
                      <a:lnTo>
                        <a:pt x="4" y="203"/>
                      </a:lnTo>
                      <a:lnTo>
                        <a:pt x="4" y="161"/>
                      </a:lnTo>
                      <a:lnTo>
                        <a:pt x="14" y="115"/>
                      </a:lnTo>
                      <a:lnTo>
                        <a:pt x="28" y="69"/>
                      </a:lnTo>
                      <a:lnTo>
                        <a:pt x="47" y="11"/>
                      </a:lnTo>
                      <a:lnTo>
                        <a:pt x="37"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 name="Freeform 37"/>
                <p:cNvSpPr>
                  <a:spLocks/>
                </p:cNvSpPr>
                <p:nvPr/>
              </p:nvSpPr>
              <p:spPr bwMode="ltGray">
                <a:xfrm>
                  <a:off x="139" y="3607"/>
                  <a:ext cx="186" cy="326"/>
                </a:xfrm>
                <a:custGeom>
                  <a:avLst/>
                  <a:gdLst>
                    <a:gd name="T0" fmla="*/ 84 w 186"/>
                    <a:gd name="T1" fmla="*/ 8 h 326"/>
                    <a:gd name="T2" fmla="*/ 13 w 186"/>
                    <a:gd name="T3" fmla="*/ 14 h 326"/>
                    <a:gd name="T4" fmla="*/ 79 w 186"/>
                    <a:gd name="T5" fmla="*/ 14 h 326"/>
                    <a:gd name="T6" fmla="*/ 68 w 186"/>
                    <a:gd name="T7" fmla="*/ 28 h 326"/>
                    <a:gd name="T8" fmla="*/ 68 w 186"/>
                    <a:gd name="T9" fmla="*/ 34 h 326"/>
                    <a:gd name="T10" fmla="*/ 36 w 186"/>
                    <a:gd name="T11" fmla="*/ 49 h 326"/>
                    <a:gd name="T12" fmla="*/ 60 w 186"/>
                    <a:gd name="T13" fmla="*/ 43 h 326"/>
                    <a:gd name="T14" fmla="*/ 60 w 186"/>
                    <a:gd name="T15" fmla="*/ 51 h 326"/>
                    <a:gd name="T16" fmla="*/ 66 w 186"/>
                    <a:gd name="T17" fmla="*/ 54 h 326"/>
                    <a:gd name="T18" fmla="*/ 8 w 186"/>
                    <a:gd name="T19" fmla="*/ 88 h 326"/>
                    <a:gd name="T20" fmla="*/ 63 w 186"/>
                    <a:gd name="T21" fmla="*/ 71 h 326"/>
                    <a:gd name="T22" fmla="*/ 49 w 186"/>
                    <a:gd name="T23" fmla="*/ 94 h 326"/>
                    <a:gd name="T24" fmla="*/ 8 w 186"/>
                    <a:gd name="T25" fmla="*/ 109 h 326"/>
                    <a:gd name="T26" fmla="*/ 52 w 186"/>
                    <a:gd name="T27" fmla="*/ 97 h 326"/>
                    <a:gd name="T28" fmla="*/ 18 w 186"/>
                    <a:gd name="T29" fmla="*/ 122 h 326"/>
                    <a:gd name="T30" fmla="*/ 39 w 186"/>
                    <a:gd name="T31" fmla="*/ 111 h 326"/>
                    <a:gd name="T32" fmla="*/ 52 w 186"/>
                    <a:gd name="T33" fmla="*/ 109 h 326"/>
                    <a:gd name="T34" fmla="*/ 52 w 186"/>
                    <a:gd name="T35" fmla="*/ 117 h 326"/>
                    <a:gd name="T36" fmla="*/ 44 w 186"/>
                    <a:gd name="T37" fmla="*/ 133 h 326"/>
                    <a:gd name="T38" fmla="*/ 5 w 186"/>
                    <a:gd name="T39" fmla="*/ 154 h 326"/>
                    <a:gd name="T40" fmla="*/ 49 w 186"/>
                    <a:gd name="T41" fmla="*/ 136 h 326"/>
                    <a:gd name="T42" fmla="*/ 42 w 186"/>
                    <a:gd name="T43" fmla="*/ 160 h 326"/>
                    <a:gd name="T44" fmla="*/ 32 w 186"/>
                    <a:gd name="T45" fmla="*/ 174 h 326"/>
                    <a:gd name="T46" fmla="*/ 36 w 186"/>
                    <a:gd name="T47" fmla="*/ 174 h 326"/>
                    <a:gd name="T48" fmla="*/ 36 w 186"/>
                    <a:gd name="T49" fmla="*/ 182 h 326"/>
                    <a:gd name="T50" fmla="*/ 8 w 186"/>
                    <a:gd name="T51" fmla="*/ 202 h 326"/>
                    <a:gd name="T52" fmla="*/ 32 w 186"/>
                    <a:gd name="T53" fmla="*/ 199 h 326"/>
                    <a:gd name="T54" fmla="*/ 32 w 186"/>
                    <a:gd name="T55" fmla="*/ 202 h 326"/>
                    <a:gd name="T56" fmla="*/ 34 w 186"/>
                    <a:gd name="T57" fmla="*/ 211 h 326"/>
                    <a:gd name="T58" fmla="*/ 28 w 186"/>
                    <a:gd name="T59" fmla="*/ 228 h 326"/>
                    <a:gd name="T60" fmla="*/ 34 w 186"/>
                    <a:gd name="T61" fmla="*/ 237 h 326"/>
                    <a:gd name="T62" fmla="*/ 36 w 186"/>
                    <a:gd name="T63" fmla="*/ 273 h 326"/>
                    <a:gd name="T64" fmla="*/ 42 w 186"/>
                    <a:gd name="T65" fmla="*/ 228 h 326"/>
                    <a:gd name="T66" fmla="*/ 86 w 186"/>
                    <a:gd name="T67" fmla="*/ 325 h 326"/>
                    <a:gd name="T68" fmla="*/ 60 w 186"/>
                    <a:gd name="T69" fmla="*/ 211 h 326"/>
                    <a:gd name="T70" fmla="*/ 60 w 186"/>
                    <a:gd name="T71" fmla="*/ 208 h 326"/>
                    <a:gd name="T72" fmla="*/ 63 w 186"/>
                    <a:gd name="T73" fmla="*/ 199 h 326"/>
                    <a:gd name="T74" fmla="*/ 100 w 186"/>
                    <a:gd name="T75" fmla="*/ 256 h 326"/>
                    <a:gd name="T76" fmla="*/ 76 w 186"/>
                    <a:gd name="T77" fmla="*/ 225 h 326"/>
                    <a:gd name="T78" fmla="*/ 68 w 186"/>
                    <a:gd name="T79" fmla="*/ 174 h 326"/>
                    <a:gd name="T80" fmla="*/ 70 w 186"/>
                    <a:gd name="T81" fmla="*/ 160 h 326"/>
                    <a:gd name="T82" fmla="*/ 84 w 186"/>
                    <a:gd name="T83" fmla="*/ 193 h 326"/>
                    <a:gd name="T84" fmla="*/ 76 w 186"/>
                    <a:gd name="T85" fmla="*/ 142 h 326"/>
                    <a:gd name="T86" fmla="*/ 89 w 186"/>
                    <a:gd name="T87" fmla="*/ 133 h 326"/>
                    <a:gd name="T88" fmla="*/ 100 w 186"/>
                    <a:gd name="T89" fmla="*/ 168 h 326"/>
                    <a:gd name="T90" fmla="*/ 86 w 186"/>
                    <a:gd name="T91" fmla="*/ 109 h 326"/>
                    <a:gd name="T92" fmla="*/ 89 w 186"/>
                    <a:gd name="T93" fmla="*/ 102 h 326"/>
                    <a:gd name="T94" fmla="*/ 92 w 186"/>
                    <a:gd name="T95" fmla="*/ 74 h 326"/>
                    <a:gd name="T96" fmla="*/ 105 w 186"/>
                    <a:gd name="T97" fmla="*/ 76 h 326"/>
                    <a:gd name="T98" fmla="*/ 152 w 186"/>
                    <a:gd name="T99" fmla="*/ 151 h 326"/>
                    <a:gd name="T100" fmla="*/ 118 w 186"/>
                    <a:gd name="T101" fmla="*/ 109 h 326"/>
                    <a:gd name="T102" fmla="*/ 100 w 186"/>
                    <a:gd name="T103" fmla="*/ 49 h 326"/>
                    <a:gd name="T104" fmla="*/ 105 w 186"/>
                    <a:gd name="T105" fmla="*/ 38 h 326"/>
                    <a:gd name="T106" fmla="*/ 128 w 186"/>
                    <a:gd name="T107" fmla="*/ 71 h 326"/>
                    <a:gd name="T108" fmla="*/ 123 w 186"/>
                    <a:gd name="T109" fmla="*/ 68 h 326"/>
                    <a:gd name="T110" fmla="*/ 113 w 186"/>
                    <a:gd name="T111" fmla="*/ 22 h 326"/>
                    <a:gd name="T112" fmla="*/ 142 w 186"/>
                    <a:gd name="T113" fmla="*/ 68 h 326"/>
                    <a:gd name="T114" fmla="*/ 123 w 186"/>
                    <a:gd name="T115" fmla="*/ 46 h 326"/>
                    <a:gd name="T116" fmla="*/ 108 w 186"/>
                    <a:gd name="T117" fmla="*/ 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326">
                      <a:moveTo>
                        <a:pt x="104" y="4"/>
                      </a:moveTo>
                      <a:lnTo>
                        <a:pt x="92" y="0"/>
                      </a:lnTo>
                      <a:lnTo>
                        <a:pt x="84" y="8"/>
                      </a:lnTo>
                      <a:lnTo>
                        <a:pt x="76" y="11"/>
                      </a:lnTo>
                      <a:lnTo>
                        <a:pt x="58" y="14"/>
                      </a:lnTo>
                      <a:lnTo>
                        <a:pt x="13" y="14"/>
                      </a:lnTo>
                      <a:lnTo>
                        <a:pt x="58" y="16"/>
                      </a:lnTo>
                      <a:lnTo>
                        <a:pt x="70" y="11"/>
                      </a:lnTo>
                      <a:lnTo>
                        <a:pt x="79" y="14"/>
                      </a:lnTo>
                      <a:lnTo>
                        <a:pt x="68" y="19"/>
                      </a:lnTo>
                      <a:lnTo>
                        <a:pt x="76" y="19"/>
                      </a:lnTo>
                      <a:lnTo>
                        <a:pt x="68" y="28"/>
                      </a:lnTo>
                      <a:lnTo>
                        <a:pt x="10" y="76"/>
                      </a:lnTo>
                      <a:lnTo>
                        <a:pt x="70" y="28"/>
                      </a:lnTo>
                      <a:lnTo>
                        <a:pt x="68" y="34"/>
                      </a:lnTo>
                      <a:lnTo>
                        <a:pt x="60" y="43"/>
                      </a:lnTo>
                      <a:lnTo>
                        <a:pt x="52" y="46"/>
                      </a:lnTo>
                      <a:lnTo>
                        <a:pt x="36" y="49"/>
                      </a:lnTo>
                      <a:lnTo>
                        <a:pt x="10" y="43"/>
                      </a:lnTo>
                      <a:lnTo>
                        <a:pt x="52" y="49"/>
                      </a:lnTo>
                      <a:lnTo>
                        <a:pt x="60" y="43"/>
                      </a:lnTo>
                      <a:lnTo>
                        <a:pt x="68" y="40"/>
                      </a:lnTo>
                      <a:lnTo>
                        <a:pt x="66" y="49"/>
                      </a:lnTo>
                      <a:lnTo>
                        <a:pt x="60" y="51"/>
                      </a:lnTo>
                      <a:lnTo>
                        <a:pt x="8" y="79"/>
                      </a:lnTo>
                      <a:lnTo>
                        <a:pt x="60" y="54"/>
                      </a:lnTo>
                      <a:lnTo>
                        <a:pt x="66" y="54"/>
                      </a:lnTo>
                      <a:lnTo>
                        <a:pt x="60" y="62"/>
                      </a:lnTo>
                      <a:lnTo>
                        <a:pt x="52" y="71"/>
                      </a:lnTo>
                      <a:lnTo>
                        <a:pt x="8" y="88"/>
                      </a:lnTo>
                      <a:lnTo>
                        <a:pt x="58" y="68"/>
                      </a:lnTo>
                      <a:lnTo>
                        <a:pt x="60" y="68"/>
                      </a:lnTo>
                      <a:lnTo>
                        <a:pt x="63" y="71"/>
                      </a:lnTo>
                      <a:lnTo>
                        <a:pt x="52" y="82"/>
                      </a:lnTo>
                      <a:lnTo>
                        <a:pt x="63" y="79"/>
                      </a:lnTo>
                      <a:lnTo>
                        <a:pt x="49" y="94"/>
                      </a:lnTo>
                      <a:lnTo>
                        <a:pt x="39" y="102"/>
                      </a:lnTo>
                      <a:lnTo>
                        <a:pt x="18" y="109"/>
                      </a:lnTo>
                      <a:lnTo>
                        <a:pt x="8" y="109"/>
                      </a:lnTo>
                      <a:lnTo>
                        <a:pt x="26" y="106"/>
                      </a:lnTo>
                      <a:lnTo>
                        <a:pt x="47" y="99"/>
                      </a:lnTo>
                      <a:lnTo>
                        <a:pt x="52" y="97"/>
                      </a:lnTo>
                      <a:lnTo>
                        <a:pt x="47" y="106"/>
                      </a:lnTo>
                      <a:lnTo>
                        <a:pt x="36" y="117"/>
                      </a:lnTo>
                      <a:lnTo>
                        <a:pt x="18" y="122"/>
                      </a:lnTo>
                      <a:lnTo>
                        <a:pt x="0" y="128"/>
                      </a:lnTo>
                      <a:lnTo>
                        <a:pt x="23" y="120"/>
                      </a:lnTo>
                      <a:lnTo>
                        <a:pt x="39" y="111"/>
                      </a:lnTo>
                      <a:lnTo>
                        <a:pt x="52" y="102"/>
                      </a:lnTo>
                      <a:lnTo>
                        <a:pt x="55" y="99"/>
                      </a:lnTo>
                      <a:lnTo>
                        <a:pt x="52" y="109"/>
                      </a:lnTo>
                      <a:lnTo>
                        <a:pt x="58" y="106"/>
                      </a:lnTo>
                      <a:lnTo>
                        <a:pt x="63" y="109"/>
                      </a:lnTo>
                      <a:lnTo>
                        <a:pt x="52" y="117"/>
                      </a:lnTo>
                      <a:lnTo>
                        <a:pt x="52" y="122"/>
                      </a:lnTo>
                      <a:lnTo>
                        <a:pt x="39" y="133"/>
                      </a:lnTo>
                      <a:lnTo>
                        <a:pt x="44" y="133"/>
                      </a:lnTo>
                      <a:lnTo>
                        <a:pt x="39" y="140"/>
                      </a:lnTo>
                      <a:lnTo>
                        <a:pt x="21" y="151"/>
                      </a:lnTo>
                      <a:lnTo>
                        <a:pt x="5" y="154"/>
                      </a:lnTo>
                      <a:lnTo>
                        <a:pt x="28" y="147"/>
                      </a:lnTo>
                      <a:lnTo>
                        <a:pt x="42" y="140"/>
                      </a:lnTo>
                      <a:lnTo>
                        <a:pt x="49" y="136"/>
                      </a:lnTo>
                      <a:lnTo>
                        <a:pt x="49" y="145"/>
                      </a:lnTo>
                      <a:lnTo>
                        <a:pt x="49" y="147"/>
                      </a:lnTo>
                      <a:lnTo>
                        <a:pt x="42" y="160"/>
                      </a:lnTo>
                      <a:lnTo>
                        <a:pt x="34" y="168"/>
                      </a:lnTo>
                      <a:lnTo>
                        <a:pt x="39" y="168"/>
                      </a:lnTo>
                      <a:lnTo>
                        <a:pt x="32" y="174"/>
                      </a:lnTo>
                      <a:lnTo>
                        <a:pt x="5" y="188"/>
                      </a:lnTo>
                      <a:lnTo>
                        <a:pt x="23" y="179"/>
                      </a:lnTo>
                      <a:lnTo>
                        <a:pt x="36" y="174"/>
                      </a:lnTo>
                      <a:lnTo>
                        <a:pt x="36" y="182"/>
                      </a:lnTo>
                      <a:lnTo>
                        <a:pt x="28" y="185"/>
                      </a:lnTo>
                      <a:lnTo>
                        <a:pt x="36" y="182"/>
                      </a:lnTo>
                      <a:lnTo>
                        <a:pt x="36" y="188"/>
                      </a:lnTo>
                      <a:lnTo>
                        <a:pt x="32" y="193"/>
                      </a:lnTo>
                      <a:lnTo>
                        <a:pt x="8" y="202"/>
                      </a:lnTo>
                      <a:lnTo>
                        <a:pt x="28" y="193"/>
                      </a:lnTo>
                      <a:lnTo>
                        <a:pt x="28" y="196"/>
                      </a:lnTo>
                      <a:lnTo>
                        <a:pt x="32" y="199"/>
                      </a:lnTo>
                      <a:lnTo>
                        <a:pt x="8" y="219"/>
                      </a:lnTo>
                      <a:lnTo>
                        <a:pt x="26" y="204"/>
                      </a:lnTo>
                      <a:lnTo>
                        <a:pt x="32" y="202"/>
                      </a:lnTo>
                      <a:lnTo>
                        <a:pt x="34" y="208"/>
                      </a:lnTo>
                      <a:lnTo>
                        <a:pt x="28" y="213"/>
                      </a:lnTo>
                      <a:lnTo>
                        <a:pt x="34" y="211"/>
                      </a:lnTo>
                      <a:lnTo>
                        <a:pt x="28" y="228"/>
                      </a:lnTo>
                      <a:lnTo>
                        <a:pt x="5" y="248"/>
                      </a:lnTo>
                      <a:lnTo>
                        <a:pt x="28" y="228"/>
                      </a:lnTo>
                      <a:lnTo>
                        <a:pt x="26" y="237"/>
                      </a:lnTo>
                      <a:lnTo>
                        <a:pt x="34" y="228"/>
                      </a:lnTo>
                      <a:lnTo>
                        <a:pt x="34" y="237"/>
                      </a:lnTo>
                      <a:lnTo>
                        <a:pt x="36" y="276"/>
                      </a:lnTo>
                      <a:lnTo>
                        <a:pt x="60" y="325"/>
                      </a:lnTo>
                      <a:lnTo>
                        <a:pt x="36" y="273"/>
                      </a:lnTo>
                      <a:lnTo>
                        <a:pt x="36" y="253"/>
                      </a:lnTo>
                      <a:lnTo>
                        <a:pt x="39" y="239"/>
                      </a:lnTo>
                      <a:lnTo>
                        <a:pt x="42" y="228"/>
                      </a:lnTo>
                      <a:lnTo>
                        <a:pt x="47" y="208"/>
                      </a:lnTo>
                      <a:lnTo>
                        <a:pt x="52" y="216"/>
                      </a:lnTo>
                      <a:lnTo>
                        <a:pt x="86" y="325"/>
                      </a:lnTo>
                      <a:lnTo>
                        <a:pt x="55" y="216"/>
                      </a:lnTo>
                      <a:lnTo>
                        <a:pt x="55" y="204"/>
                      </a:lnTo>
                      <a:lnTo>
                        <a:pt x="60" y="211"/>
                      </a:lnTo>
                      <a:lnTo>
                        <a:pt x="66" y="316"/>
                      </a:lnTo>
                      <a:lnTo>
                        <a:pt x="63" y="225"/>
                      </a:lnTo>
                      <a:lnTo>
                        <a:pt x="60" y="208"/>
                      </a:lnTo>
                      <a:lnTo>
                        <a:pt x="58" y="202"/>
                      </a:lnTo>
                      <a:lnTo>
                        <a:pt x="60" y="188"/>
                      </a:lnTo>
                      <a:lnTo>
                        <a:pt x="63" y="199"/>
                      </a:lnTo>
                      <a:lnTo>
                        <a:pt x="70" y="222"/>
                      </a:lnTo>
                      <a:lnTo>
                        <a:pt x="79" y="237"/>
                      </a:lnTo>
                      <a:lnTo>
                        <a:pt x="100" y="256"/>
                      </a:lnTo>
                      <a:lnTo>
                        <a:pt x="145" y="294"/>
                      </a:lnTo>
                      <a:lnTo>
                        <a:pt x="86" y="239"/>
                      </a:lnTo>
                      <a:lnTo>
                        <a:pt x="76" y="225"/>
                      </a:lnTo>
                      <a:lnTo>
                        <a:pt x="70" y="216"/>
                      </a:lnTo>
                      <a:lnTo>
                        <a:pt x="66" y="204"/>
                      </a:lnTo>
                      <a:lnTo>
                        <a:pt x="68" y="174"/>
                      </a:lnTo>
                      <a:lnTo>
                        <a:pt x="70" y="182"/>
                      </a:lnTo>
                      <a:lnTo>
                        <a:pt x="70" y="165"/>
                      </a:lnTo>
                      <a:lnTo>
                        <a:pt x="70" y="160"/>
                      </a:lnTo>
                      <a:lnTo>
                        <a:pt x="76" y="174"/>
                      </a:lnTo>
                      <a:lnTo>
                        <a:pt x="126" y="279"/>
                      </a:lnTo>
                      <a:lnTo>
                        <a:pt x="84" y="193"/>
                      </a:lnTo>
                      <a:lnTo>
                        <a:pt x="79" y="185"/>
                      </a:lnTo>
                      <a:lnTo>
                        <a:pt x="76" y="174"/>
                      </a:lnTo>
                      <a:lnTo>
                        <a:pt x="76" y="142"/>
                      </a:lnTo>
                      <a:lnTo>
                        <a:pt x="79" y="145"/>
                      </a:lnTo>
                      <a:lnTo>
                        <a:pt x="81" y="128"/>
                      </a:lnTo>
                      <a:lnTo>
                        <a:pt x="89" y="133"/>
                      </a:lnTo>
                      <a:lnTo>
                        <a:pt x="128" y="251"/>
                      </a:lnTo>
                      <a:lnTo>
                        <a:pt x="108" y="193"/>
                      </a:lnTo>
                      <a:lnTo>
                        <a:pt x="100" y="168"/>
                      </a:lnTo>
                      <a:lnTo>
                        <a:pt x="89" y="145"/>
                      </a:lnTo>
                      <a:lnTo>
                        <a:pt x="89" y="131"/>
                      </a:lnTo>
                      <a:lnTo>
                        <a:pt x="86" y="109"/>
                      </a:lnTo>
                      <a:lnTo>
                        <a:pt x="92" y="111"/>
                      </a:lnTo>
                      <a:lnTo>
                        <a:pt x="113" y="228"/>
                      </a:lnTo>
                      <a:lnTo>
                        <a:pt x="89" y="102"/>
                      </a:lnTo>
                      <a:lnTo>
                        <a:pt x="89" y="91"/>
                      </a:lnTo>
                      <a:lnTo>
                        <a:pt x="92" y="99"/>
                      </a:lnTo>
                      <a:lnTo>
                        <a:pt x="92" y="74"/>
                      </a:lnTo>
                      <a:lnTo>
                        <a:pt x="97" y="82"/>
                      </a:lnTo>
                      <a:lnTo>
                        <a:pt x="97" y="68"/>
                      </a:lnTo>
                      <a:lnTo>
                        <a:pt x="105" y="76"/>
                      </a:lnTo>
                      <a:lnTo>
                        <a:pt x="116" y="106"/>
                      </a:lnTo>
                      <a:lnTo>
                        <a:pt x="128" y="122"/>
                      </a:lnTo>
                      <a:lnTo>
                        <a:pt x="152" y="151"/>
                      </a:lnTo>
                      <a:lnTo>
                        <a:pt x="166" y="177"/>
                      </a:lnTo>
                      <a:lnTo>
                        <a:pt x="128" y="122"/>
                      </a:lnTo>
                      <a:lnTo>
                        <a:pt x="118" y="109"/>
                      </a:lnTo>
                      <a:lnTo>
                        <a:pt x="108" y="88"/>
                      </a:lnTo>
                      <a:lnTo>
                        <a:pt x="105" y="74"/>
                      </a:lnTo>
                      <a:lnTo>
                        <a:pt x="100" y="49"/>
                      </a:lnTo>
                      <a:lnTo>
                        <a:pt x="102" y="51"/>
                      </a:lnTo>
                      <a:lnTo>
                        <a:pt x="108" y="49"/>
                      </a:lnTo>
                      <a:lnTo>
                        <a:pt x="105" y="38"/>
                      </a:lnTo>
                      <a:lnTo>
                        <a:pt x="110" y="49"/>
                      </a:lnTo>
                      <a:lnTo>
                        <a:pt x="116" y="60"/>
                      </a:lnTo>
                      <a:lnTo>
                        <a:pt x="128" y="71"/>
                      </a:lnTo>
                      <a:lnTo>
                        <a:pt x="148" y="82"/>
                      </a:lnTo>
                      <a:lnTo>
                        <a:pt x="185" y="111"/>
                      </a:lnTo>
                      <a:lnTo>
                        <a:pt x="123" y="68"/>
                      </a:lnTo>
                      <a:lnTo>
                        <a:pt x="116" y="57"/>
                      </a:lnTo>
                      <a:lnTo>
                        <a:pt x="113" y="51"/>
                      </a:lnTo>
                      <a:lnTo>
                        <a:pt x="113" y="22"/>
                      </a:lnTo>
                      <a:lnTo>
                        <a:pt x="118" y="31"/>
                      </a:lnTo>
                      <a:lnTo>
                        <a:pt x="126" y="46"/>
                      </a:lnTo>
                      <a:lnTo>
                        <a:pt x="142" y="68"/>
                      </a:lnTo>
                      <a:lnTo>
                        <a:pt x="163" y="91"/>
                      </a:lnTo>
                      <a:lnTo>
                        <a:pt x="168" y="102"/>
                      </a:lnTo>
                      <a:lnTo>
                        <a:pt x="123" y="46"/>
                      </a:lnTo>
                      <a:lnTo>
                        <a:pt x="118" y="25"/>
                      </a:lnTo>
                      <a:lnTo>
                        <a:pt x="120" y="11"/>
                      </a:lnTo>
                      <a:lnTo>
                        <a:pt x="108" y="2"/>
                      </a:lnTo>
                      <a:lnTo>
                        <a:pt x="104" y="4"/>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1" name="Freeform 39"/>
              <p:cNvSpPr>
                <a:spLocks/>
              </p:cNvSpPr>
              <p:nvPr/>
            </p:nvSpPr>
            <p:spPr bwMode="ltGray">
              <a:xfrm>
                <a:off x="43" y="3130"/>
                <a:ext cx="108" cy="566"/>
              </a:xfrm>
              <a:custGeom>
                <a:avLst/>
                <a:gdLst>
                  <a:gd name="T0" fmla="*/ 48 w 108"/>
                  <a:gd name="T1" fmla="*/ 15 h 566"/>
                  <a:gd name="T2" fmla="*/ 8 w 108"/>
                  <a:gd name="T3" fmla="*/ 24 h 566"/>
                  <a:gd name="T4" fmla="*/ 45 w 108"/>
                  <a:gd name="T5" fmla="*/ 24 h 566"/>
                  <a:gd name="T6" fmla="*/ 38 w 108"/>
                  <a:gd name="T7" fmla="*/ 50 h 566"/>
                  <a:gd name="T8" fmla="*/ 38 w 108"/>
                  <a:gd name="T9" fmla="*/ 59 h 566"/>
                  <a:gd name="T10" fmla="*/ 20 w 108"/>
                  <a:gd name="T11" fmla="*/ 83 h 566"/>
                  <a:gd name="T12" fmla="*/ 35 w 108"/>
                  <a:gd name="T13" fmla="*/ 75 h 566"/>
                  <a:gd name="T14" fmla="*/ 35 w 108"/>
                  <a:gd name="T15" fmla="*/ 90 h 566"/>
                  <a:gd name="T16" fmla="*/ 38 w 108"/>
                  <a:gd name="T17" fmla="*/ 94 h 566"/>
                  <a:gd name="T18" fmla="*/ 3 w 108"/>
                  <a:gd name="T19" fmla="*/ 154 h 566"/>
                  <a:gd name="T20" fmla="*/ 36 w 108"/>
                  <a:gd name="T21" fmla="*/ 124 h 566"/>
                  <a:gd name="T22" fmla="*/ 28 w 108"/>
                  <a:gd name="T23" fmla="*/ 163 h 566"/>
                  <a:gd name="T24" fmla="*/ 3 w 108"/>
                  <a:gd name="T25" fmla="*/ 188 h 566"/>
                  <a:gd name="T26" fmla="*/ 30 w 108"/>
                  <a:gd name="T27" fmla="*/ 168 h 566"/>
                  <a:gd name="T28" fmla="*/ 10 w 108"/>
                  <a:gd name="T29" fmla="*/ 214 h 566"/>
                  <a:gd name="T30" fmla="*/ 21 w 108"/>
                  <a:gd name="T31" fmla="*/ 192 h 566"/>
                  <a:gd name="T32" fmla="*/ 30 w 108"/>
                  <a:gd name="T33" fmla="*/ 188 h 566"/>
                  <a:gd name="T34" fmla="*/ 30 w 108"/>
                  <a:gd name="T35" fmla="*/ 203 h 566"/>
                  <a:gd name="T36" fmla="*/ 26 w 108"/>
                  <a:gd name="T37" fmla="*/ 232 h 566"/>
                  <a:gd name="T38" fmla="*/ 2 w 108"/>
                  <a:gd name="T39" fmla="*/ 267 h 566"/>
                  <a:gd name="T40" fmla="*/ 28 w 108"/>
                  <a:gd name="T41" fmla="*/ 238 h 566"/>
                  <a:gd name="T42" fmla="*/ 24 w 108"/>
                  <a:gd name="T43" fmla="*/ 278 h 566"/>
                  <a:gd name="T44" fmla="*/ 18 w 108"/>
                  <a:gd name="T45" fmla="*/ 302 h 566"/>
                  <a:gd name="T46" fmla="*/ 20 w 108"/>
                  <a:gd name="T47" fmla="*/ 302 h 566"/>
                  <a:gd name="T48" fmla="*/ 20 w 108"/>
                  <a:gd name="T49" fmla="*/ 318 h 566"/>
                  <a:gd name="T50" fmla="*/ 3 w 108"/>
                  <a:gd name="T51" fmla="*/ 351 h 566"/>
                  <a:gd name="T52" fmla="*/ 18 w 108"/>
                  <a:gd name="T53" fmla="*/ 347 h 566"/>
                  <a:gd name="T54" fmla="*/ 18 w 108"/>
                  <a:gd name="T55" fmla="*/ 351 h 566"/>
                  <a:gd name="T56" fmla="*/ 19 w 108"/>
                  <a:gd name="T57" fmla="*/ 367 h 566"/>
                  <a:gd name="T58" fmla="*/ 16 w 108"/>
                  <a:gd name="T59" fmla="*/ 396 h 566"/>
                  <a:gd name="T60" fmla="*/ 19 w 108"/>
                  <a:gd name="T61" fmla="*/ 411 h 566"/>
                  <a:gd name="T62" fmla="*/ 20 w 108"/>
                  <a:gd name="T63" fmla="*/ 475 h 566"/>
                  <a:gd name="T64" fmla="*/ 24 w 108"/>
                  <a:gd name="T65" fmla="*/ 396 h 566"/>
                  <a:gd name="T66" fmla="*/ 50 w 108"/>
                  <a:gd name="T67" fmla="*/ 565 h 566"/>
                  <a:gd name="T68" fmla="*/ 35 w 108"/>
                  <a:gd name="T69" fmla="*/ 367 h 566"/>
                  <a:gd name="T70" fmla="*/ 35 w 108"/>
                  <a:gd name="T71" fmla="*/ 362 h 566"/>
                  <a:gd name="T72" fmla="*/ 36 w 108"/>
                  <a:gd name="T73" fmla="*/ 347 h 566"/>
                  <a:gd name="T74" fmla="*/ 58 w 108"/>
                  <a:gd name="T75" fmla="*/ 446 h 566"/>
                  <a:gd name="T76" fmla="*/ 44 w 108"/>
                  <a:gd name="T77" fmla="*/ 391 h 566"/>
                  <a:gd name="T78" fmla="*/ 38 w 108"/>
                  <a:gd name="T79" fmla="*/ 302 h 566"/>
                  <a:gd name="T80" fmla="*/ 40 w 108"/>
                  <a:gd name="T81" fmla="*/ 278 h 566"/>
                  <a:gd name="T82" fmla="*/ 48 w 108"/>
                  <a:gd name="T83" fmla="*/ 336 h 566"/>
                  <a:gd name="T84" fmla="*/ 44 w 108"/>
                  <a:gd name="T85" fmla="*/ 248 h 566"/>
                  <a:gd name="T86" fmla="*/ 52 w 108"/>
                  <a:gd name="T87" fmla="*/ 232 h 566"/>
                  <a:gd name="T88" fmla="*/ 58 w 108"/>
                  <a:gd name="T89" fmla="*/ 292 h 566"/>
                  <a:gd name="T90" fmla="*/ 50 w 108"/>
                  <a:gd name="T91" fmla="*/ 188 h 566"/>
                  <a:gd name="T92" fmla="*/ 52 w 108"/>
                  <a:gd name="T93" fmla="*/ 177 h 566"/>
                  <a:gd name="T94" fmla="*/ 53 w 108"/>
                  <a:gd name="T95" fmla="*/ 128 h 566"/>
                  <a:gd name="T96" fmla="*/ 61 w 108"/>
                  <a:gd name="T97" fmla="*/ 135 h 566"/>
                  <a:gd name="T98" fmla="*/ 88 w 108"/>
                  <a:gd name="T99" fmla="*/ 263 h 566"/>
                  <a:gd name="T100" fmla="*/ 68 w 108"/>
                  <a:gd name="T101" fmla="*/ 188 h 566"/>
                  <a:gd name="T102" fmla="*/ 58 w 108"/>
                  <a:gd name="T103" fmla="*/ 83 h 566"/>
                  <a:gd name="T104" fmla="*/ 61 w 108"/>
                  <a:gd name="T105" fmla="*/ 65 h 566"/>
                  <a:gd name="T106" fmla="*/ 74 w 108"/>
                  <a:gd name="T107" fmla="*/ 124 h 566"/>
                  <a:gd name="T108" fmla="*/ 71 w 108"/>
                  <a:gd name="T109" fmla="*/ 118 h 566"/>
                  <a:gd name="T110" fmla="*/ 65 w 108"/>
                  <a:gd name="T111" fmla="*/ 40 h 566"/>
                  <a:gd name="T112" fmla="*/ 82 w 108"/>
                  <a:gd name="T113" fmla="*/ 118 h 566"/>
                  <a:gd name="T114" fmla="*/ 71 w 108"/>
                  <a:gd name="T115" fmla="*/ 79 h 566"/>
                  <a:gd name="T116" fmla="*/ 62 w 108"/>
                  <a:gd name="T117" fmla="*/ 4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8" h="566">
                    <a:moveTo>
                      <a:pt x="60" y="7"/>
                    </a:moveTo>
                    <a:lnTo>
                      <a:pt x="53" y="0"/>
                    </a:lnTo>
                    <a:lnTo>
                      <a:pt x="48" y="15"/>
                    </a:lnTo>
                    <a:lnTo>
                      <a:pt x="44" y="19"/>
                    </a:lnTo>
                    <a:lnTo>
                      <a:pt x="33" y="24"/>
                    </a:lnTo>
                    <a:lnTo>
                      <a:pt x="8" y="24"/>
                    </a:lnTo>
                    <a:lnTo>
                      <a:pt x="33" y="29"/>
                    </a:lnTo>
                    <a:lnTo>
                      <a:pt x="40" y="19"/>
                    </a:lnTo>
                    <a:lnTo>
                      <a:pt x="45" y="24"/>
                    </a:lnTo>
                    <a:lnTo>
                      <a:pt x="38" y="35"/>
                    </a:lnTo>
                    <a:lnTo>
                      <a:pt x="44" y="35"/>
                    </a:lnTo>
                    <a:lnTo>
                      <a:pt x="38" y="50"/>
                    </a:lnTo>
                    <a:lnTo>
                      <a:pt x="5" y="135"/>
                    </a:lnTo>
                    <a:lnTo>
                      <a:pt x="40" y="50"/>
                    </a:lnTo>
                    <a:lnTo>
                      <a:pt x="38" y="59"/>
                    </a:lnTo>
                    <a:lnTo>
                      <a:pt x="35" y="75"/>
                    </a:lnTo>
                    <a:lnTo>
                      <a:pt x="30" y="79"/>
                    </a:lnTo>
                    <a:lnTo>
                      <a:pt x="20" y="83"/>
                    </a:lnTo>
                    <a:lnTo>
                      <a:pt x="5" y="75"/>
                    </a:lnTo>
                    <a:lnTo>
                      <a:pt x="30" y="83"/>
                    </a:lnTo>
                    <a:lnTo>
                      <a:pt x="35" y="75"/>
                    </a:lnTo>
                    <a:lnTo>
                      <a:pt x="38" y="68"/>
                    </a:lnTo>
                    <a:lnTo>
                      <a:pt x="38" y="83"/>
                    </a:lnTo>
                    <a:lnTo>
                      <a:pt x="35" y="90"/>
                    </a:lnTo>
                    <a:lnTo>
                      <a:pt x="3" y="139"/>
                    </a:lnTo>
                    <a:lnTo>
                      <a:pt x="35" y="94"/>
                    </a:lnTo>
                    <a:lnTo>
                      <a:pt x="38" y="94"/>
                    </a:lnTo>
                    <a:lnTo>
                      <a:pt x="35" y="108"/>
                    </a:lnTo>
                    <a:lnTo>
                      <a:pt x="30" y="124"/>
                    </a:lnTo>
                    <a:lnTo>
                      <a:pt x="3" y="154"/>
                    </a:lnTo>
                    <a:lnTo>
                      <a:pt x="33" y="118"/>
                    </a:lnTo>
                    <a:lnTo>
                      <a:pt x="35" y="118"/>
                    </a:lnTo>
                    <a:lnTo>
                      <a:pt x="36" y="124"/>
                    </a:lnTo>
                    <a:lnTo>
                      <a:pt x="30" y="143"/>
                    </a:lnTo>
                    <a:lnTo>
                      <a:pt x="36" y="139"/>
                    </a:lnTo>
                    <a:lnTo>
                      <a:pt x="28" y="163"/>
                    </a:lnTo>
                    <a:lnTo>
                      <a:pt x="21" y="177"/>
                    </a:lnTo>
                    <a:lnTo>
                      <a:pt x="10" y="188"/>
                    </a:lnTo>
                    <a:lnTo>
                      <a:pt x="3" y="188"/>
                    </a:lnTo>
                    <a:lnTo>
                      <a:pt x="15" y="183"/>
                    </a:lnTo>
                    <a:lnTo>
                      <a:pt x="27" y="173"/>
                    </a:lnTo>
                    <a:lnTo>
                      <a:pt x="30" y="168"/>
                    </a:lnTo>
                    <a:lnTo>
                      <a:pt x="27" y="183"/>
                    </a:lnTo>
                    <a:lnTo>
                      <a:pt x="20" y="203"/>
                    </a:lnTo>
                    <a:lnTo>
                      <a:pt x="10" y="214"/>
                    </a:lnTo>
                    <a:lnTo>
                      <a:pt x="0" y="221"/>
                    </a:lnTo>
                    <a:lnTo>
                      <a:pt x="13" y="208"/>
                    </a:lnTo>
                    <a:lnTo>
                      <a:pt x="21" y="192"/>
                    </a:lnTo>
                    <a:lnTo>
                      <a:pt x="30" y="177"/>
                    </a:lnTo>
                    <a:lnTo>
                      <a:pt x="31" y="173"/>
                    </a:lnTo>
                    <a:lnTo>
                      <a:pt x="30" y="188"/>
                    </a:lnTo>
                    <a:lnTo>
                      <a:pt x="33" y="183"/>
                    </a:lnTo>
                    <a:lnTo>
                      <a:pt x="36" y="188"/>
                    </a:lnTo>
                    <a:lnTo>
                      <a:pt x="30" y="203"/>
                    </a:lnTo>
                    <a:lnTo>
                      <a:pt x="30" y="214"/>
                    </a:lnTo>
                    <a:lnTo>
                      <a:pt x="21" y="232"/>
                    </a:lnTo>
                    <a:lnTo>
                      <a:pt x="26" y="232"/>
                    </a:lnTo>
                    <a:lnTo>
                      <a:pt x="21" y="243"/>
                    </a:lnTo>
                    <a:lnTo>
                      <a:pt x="11" y="263"/>
                    </a:lnTo>
                    <a:lnTo>
                      <a:pt x="2" y="267"/>
                    </a:lnTo>
                    <a:lnTo>
                      <a:pt x="16" y="256"/>
                    </a:lnTo>
                    <a:lnTo>
                      <a:pt x="24" y="243"/>
                    </a:lnTo>
                    <a:lnTo>
                      <a:pt x="28" y="238"/>
                    </a:lnTo>
                    <a:lnTo>
                      <a:pt x="28" y="252"/>
                    </a:lnTo>
                    <a:lnTo>
                      <a:pt x="28" y="256"/>
                    </a:lnTo>
                    <a:lnTo>
                      <a:pt x="24" y="278"/>
                    </a:lnTo>
                    <a:lnTo>
                      <a:pt x="19" y="292"/>
                    </a:lnTo>
                    <a:lnTo>
                      <a:pt x="21" y="292"/>
                    </a:lnTo>
                    <a:lnTo>
                      <a:pt x="18" y="302"/>
                    </a:lnTo>
                    <a:lnTo>
                      <a:pt x="2" y="327"/>
                    </a:lnTo>
                    <a:lnTo>
                      <a:pt x="13" y="312"/>
                    </a:lnTo>
                    <a:lnTo>
                      <a:pt x="20" y="302"/>
                    </a:lnTo>
                    <a:lnTo>
                      <a:pt x="20" y="318"/>
                    </a:lnTo>
                    <a:lnTo>
                      <a:pt x="16" y="321"/>
                    </a:lnTo>
                    <a:lnTo>
                      <a:pt x="20" y="318"/>
                    </a:lnTo>
                    <a:lnTo>
                      <a:pt x="20" y="327"/>
                    </a:lnTo>
                    <a:lnTo>
                      <a:pt x="18" y="336"/>
                    </a:lnTo>
                    <a:lnTo>
                      <a:pt x="3" y="351"/>
                    </a:lnTo>
                    <a:lnTo>
                      <a:pt x="16" y="336"/>
                    </a:lnTo>
                    <a:lnTo>
                      <a:pt x="16" y="343"/>
                    </a:lnTo>
                    <a:lnTo>
                      <a:pt x="18" y="347"/>
                    </a:lnTo>
                    <a:lnTo>
                      <a:pt x="3" y="381"/>
                    </a:lnTo>
                    <a:lnTo>
                      <a:pt x="15" y="356"/>
                    </a:lnTo>
                    <a:lnTo>
                      <a:pt x="18" y="351"/>
                    </a:lnTo>
                    <a:lnTo>
                      <a:pt x="19" y="362"/>
                    </a:lnTo>
                    <a:lnTo>
                      <a:pt x="16" y="372"/>
                    </a:lnTo>
                    <a:lnTo>
                      <a:pt x="19" y="367"/>
                    </a:lnTo>
                    <a:lnTo>
                      <a:pt x="16" y="396"/>
                    </a:lnTo>
                    <a:lnTo>
                      <a:pt x="2" y="429"/>
                    </a:lnTo>
                    <a:lnTo>
                      <a:pt x="16" y="396"/>
                    </a:lnTo>
                    <a:lnTo>
                      <a:pt x="15" y="411"/>
                    </a:lnTo>
                    <a:lnTo>
                      <a:pt x="19" y="396"/>
                    </a:lnTo>
                    <a:lnTo>
                      <a:pt x="19" y="411"/>
                    </a:lnTo>
                    <a:lnTo>
                      <a:pt x="20" y="481"/>
                    </a:lnTo>
                    <a:lnTo>
                      <a:pt x="35" y="565"/>
                    </a:lnTo>
                    <a:lnTo>
                      <a:pt x="20" y="475"/>
                    </a:lnTo>
                    <a:lnTo>
                      <a:pt x="20" y="440"/>
                    </a:lnTo>
                    <a:lnTo>
                      <a:pt x="21" y="416"/>
                    </a:lnTo>
                    <a:lnTo>
                      <a:pt x="24" y="396"/>
                    </a:lnTo>
                    <a:lnTo>
                      <a:pt x="27" y="362"/>
                    </a:lnTo>
                    <a:lnTo>
                      <a:pt x="30" y="376"/>
                    </a:lnTo>
                    <a:lnTo>
                      <a:pt x="50" y="565"/>
                    </a:lnTo>
                    <a:lnTo>
                      <a:pt x="31" y="376"/>
                    </a:lnTo>
                    <a:lnTo>
                      <a:pt x="31" y="356"/>
                    </a:lnTo>
                    <a:lnTo>
                      <a:pt x="35" y="367"/>
                    </a:lnTo>
                    <a:lnTo>
                      <a:pt x="38" y="551"/>
                    </a:lnTo>
                    <a:lnTo>
                      <a:pt x="36" y="391"/>
                    </a:lnTo>
                    <a:lnTo>
                      <a:pt x="35" y="362"/>
                    </a:lnTo>
                    <a:lnTo>
                      <a:pt x="33" y="351"/>
                    </a:lnTo>
                    <a:lnTo>
                      <a:pt x="35" y="327"/>
                    </a:lnTo>
                    <a:lnTo>
                      <a:pt x="36" y="347"/>
                    </a:lnTo>
                    <a:lnTo>
                      <a:pt x="40" y="387"/>
                    </a:lnTo>
                    <a:lnTo>
                      <a:pt x="45" y="411"/>
                    </a:lnTo>
                    <a:lnTo>
                      <a:pt x="58" y="446"/>
                    </a:lnTo>
                    <a:lnTo>
                      <a:pt x="83" y="511"/>
                    </a:lnTo>
                    <a:lnTo>
                      <a:pt x="50" y="416"/>
                    </a:lnTo>
                    <a:lnTo>
                      <a:pt x="44" y="391"/>
                    </a:lnTo>
                    <a:lnTo>
                      <a:pt x="40" y="376"/>
                    </a:lnTo>
                    <a:lnTo>
                      <a:pt x="38" y="356"/>
                    </a:lnTo>
                    <a:lnTo>
                      <a:pt x="38" y="302"/>
                    </a:lnTo>
                    <a:lnTo>
                      <a:pt x="40" y="318"/>
                    </a:lnTo>
                    <a:lnTo>
                      <a:pt x="40" y="287"/>
                    </a:lnTo>
                    <a:lnTo>
                      <a:pt x="40" y="278"/>
                    </a:lnTo>
                    <a:lnTo>
                      <a:pt x="44" y="302"/>
                    </a:lnTo>
                    <a:lnTo>
                      <a:pt x="73" y="485"/>
                    </a:lnTo>
                    <a:lnTo>
                      <a:pt x="48" y="336"/>
                    </a:lnTo>
                    <a:lnTo>
                      <a:pt x="45" y="321"/>
                    </a:lnTo>
                    <a:lnTo>
                      <a:pt x="44" y="302"/>
                    </a:lnTo>
                    <a:lnTo>
                      <a:pt x="44" y="248"/>
                    </a:lnTo>
                    <a:lnTo>
                      <a:pt x="45" y="252"/>
                    </a:lnTo>
                    <a:lnTo>
                      <a:pt x="46" y="221"/>
                    </a:lnTo>
                    <a:lnTo>
                      <a:pt x="52" y="232"/>
                    </a:lnTo>
                    <a:lnTo>
                      <a:pt x="74" y="436"/>
                    </a:lnTo>
                    <a:lnTo>
                      <a:pt x="62" y="336"/>
                    </a:lnTo>
                    <a:lnTo>
                      <a:pt x="58" y="292"/>
                    </a:lnTo>
                    <a:lnTo>
                      <a:pt x="52" y="252"/>
                    </a:lnTo>
                    <a:lnTo>
                      <a:pt x="52" y="228"/>
                    </a:lnTo>
                    <a:lnTo>
                      <a:pt x="50" y="188"/>
                    </a:lnTo>
                    <a:lnTo>
                      <a:pt x="53" y="192"/>
                    </a:lnTo>
                    <a:lnTo>
                      <a:pt x="65" y="396"/>
                    </a:lnTo>
                    <a:lnTo>
                      <a:pt x="52" y="177"/>
                    </a:lnTo>
                    <a:lnTo>
                      <a:pt x="52" y="159"/>
                    </a:lnTo>
                    <a:lnTo>
                      <a:pt x="53" y="173"/>
                    </a:lnTo>
                    <a:lnTo>
                      <a:pt x="53" y="128"/>
                    </a:lnTo>
                    <a:lnTo>
                      <a:pt x="56" y="143"/>
                    </a:lnTo>
                    <a:lnTo>
                      <a:pt x="56" y="118"/>
                    </a:lnTo>
                    <a:lnTo>
                      <a:pt x="61" y="135"/>
                    </a:lnTo>
                    <a:lnTo>
                      <a:pt x="68" y="183"/>
                    </a:lnTo>
                    <a:lnTo>
                      <a:pt x="74" y="214"/>
                    </a:lnTo>
                    <a:lnTo>
                      <a:pt x="88" y="263"/>
                    </a:lnTo>
                    <a:lnTo>
                      <a:pt x="96" y="308"/>
                    </a:lnTo>
                    <a:lnTo>
                      <a:pt x="74" y="214"/>
                    </a:lnTo>
                    <a:lnTo>
                      <a:pt x="68" y="188"/>
                    </a:lnTo>
                    <a:lnTo>
                      <a:pt x="62" y="154"/>
                    </a:lnTo>
                    <a:lnTo>
                      <a:pt x="61" y="128"/>
                    </a:lnTo>
                    <a:lnTo>
                      <a:pt x="58" y="83"/>
                    </a:lnTo>
                    <a:lnTo>
                      <a:pt x="60" y="90"/>
                    </a:lnTo>
                    <a:lnTo>
                      <a:pt x="62" y="83"/>
                    </a:lnTo>
                    <a:lnTo>
                      <a:pt x="61" y="65"/>
                    </a:lnTo>
                    <a:lnTo>
                      <a:pt x="63" y="83"/>
                    </a:lnTo>
                    <a:lnTo>
                      <a:pt x="68" y="104"/>
                    </a:lnTo>
                    <a:lnTo>
                      <a:pt x="74" y="124"/>
                    </a:lnTo>
                    <a:lnTo>
                      <a:pt x="86" y="143"/>
                    </a:lnTo>
                    <a:lnTo>
                      <a:pt x="107" y="192"/>
                    </a:lnTo>
                    <a:lnTo>
                      <a:pt x="71" y="118"/>
                    </a:lnTo>
                    <a:lnTo>
                      <a:pt x="68" y="99"/>
                    </a:lnTo>
                    <a:lnTo>
                      <a:pt x="65" y="90"/>
                    </a:lnTo>
                    <a:lnTo>
                      <a:pt x="65" y="40"/>
                    </a:lnTo>
                    <a:lnTo>
                      <a:pt x="68" y="55"/>
                    </a:lnTo>
                    <a:lnTo>
                      <a:pt x="73" y="79"/>
                    </a:lnTo>
                    <a:lnTo>
                      <a:pt x="82" y="118"/>
                    </a:lnTo>
                    <a:lnTo>
                      <a:pt x="95" y="159"/>
                    </a:lnTo>
                    <a:lnTo>
                      <a:pt x="98" y="177"/>
                    </a:lnTo>
                    <a:lnTo>
                      <a:pt x="71" y="79"/>
                    </a:lnTo>
                    <a:lnTo>
                      <a:pt x="68" y="44"/>
                    </a:lnTo>
                    <a:lnTo>
                      <a:pt x="70" y="19"/>
                    </a:lnTo>
                    <a:lnTo>
                      <a:pt x="62" y="4"/>
                    </a:lnTo>
                    <a:lnTo>
                      <a:pt x="60" y="7"/>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62" name="Group 47"/>
              <p:cNvGrpSpPr>
                <a:grpSpLocks/>
              </p:cNvGrpSpPr>
              <p:nvPr/>
            </p:nvGrpSpPr>
            <p:grpSpPr bwMode="auto">
              <a:xfrm>
                <a:off x="117" y="2718"/>
                <a:ext cx="332" cy="1514"/>
                <a:chOff x="117" y="2718"/>
                <a:chExt cx="332" cy="1514"/>
              </a:xfrm>
            </p:grpSpPr>
            <p:sp>
              <p:nvSpPr>
                <p:cNvPr id="83" name="Freeform 40"/>
                <p:cNvSpPr>
                  <a:spLocks/>
                </p:cNvSpPr>
                <p:nvPr/>
              </p:nvSpPr>
              <p:spPr bwMode="ltGray">
                <a:xfrm>
                  <a:off x="167" y="3861"/>
                  <a:ext cx="28" cy="371"/>
                </a:xfrm>
                <a:custGeom>
                  <a:avLst/>
                  <a:gdLst>
                    <a:gd name="T0" fmla="*/ 21 w 28"/>
                    <a:gd name="T1" fmla="*/ 0 h 371"/>
                    <a:gd name="T2" fmla="*/ 19 w 28"/>
                    <a:gd name="T3" fmla="*/ 7 h 371"/>
                    <a:gd name="T4" fmla="*/ 11 w 28"/>
                    <a:gd name="T5" fmla="*/ 72 h 371"/>
                    <a:gd name="T6" fmla="*/ 5 w 28"/>
                    <a:gd name="T7" fmla="*/ 135 h 371"/>
                    <a:gd name="T8" fmla="*/ 0 w 28"/>
                    <a:gd name="T9" fmla="*/ 212 h 371"/>
                    <a:gd name="T10" fmla="*/ 0 w 28"/>
                    <a:gd name="T11" fmla="*/ 296 h 371"/>
                    <a:gd name="T12" fmla="*/ 3 w 28"/>
                    <a:gd name="T13" fmla="*/ 370 h 371"/>
                    <a:gd name="T14" fmla="*/ 5 w 28"/>
                    <a:gd name="T15" fmla="*/ 370 h 371"/>
                    <a:gd name="T16" fmla="*/ 3 w 28"/>
                    <a:gd name="T17" fmla="*/ 296 h 371"/>
                    <a:gd name="T18" fmla="*/ 3 w 28"/>
                    <a:gd name="T19" fmla="*/ 234 h 371"/>
                    <a:gd name="T20" fmla="*/ 8 w 28"/>
                    <a:gd name="T21" fmla="*/ 167 h 371"/>
                    <a:gd name="T22" fmla="*/ 15 w 28"/>
                    <a:gd name="T23" fmla="*/ 101 h 371"/>
                    <a:gd name="T24" fmla="*/ 27 w 28"/>
                    <a:gd name="T25" fmla="*/ 16 h 371"/>
                    <a:gd name="T26" fmla="*/ 21 w 28"/>
                    <a:gd name="T27"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71">
                      <a:moveTo>
                        <a:pt x="21" y="0"/>
                      </a:moveTo>
                      <a:lnTo>
                        <a:pt x="19" y="7"/>
                      </a:lnTo>
                      <a:lnTo>
                        <a:pt x="11" y="72"/>
                      </a:lnTo>
                      <a:lnTo>
                        <a:pt x="5" y="135"/>
                      </a:lnTo>
                      <a:lnTo>
                        <a:pt x="0" y="212"/>
                      </a:lnTo>
                      <a:lnTo>
                        <a:pt x="0" y="296"/>
                      </a:lnTo>
                      <a:lnTo>
                        <a:pt x="3" y="370"/>
                      </a:lnTo>
                      <a:lnTo>
                        <a:pt x="5" y="370"/>
                      </a:lnTo>
                      <a:lnTo>
                        <a:pt x="3" y="296"/>
                      </a:lnTo>
                      <a:lnTo>
                        <a:pt x="3" y="234"/>
                      </a:lnTo>
                      <a:lnTo>
                        <a:pt x="8" y="167"/>
                      </a:lnTo>
                      <a:lnTo>
                        <a:pt x="15" y="101"/>
                      </a:lnTo>
                      <a:lnTo>
                        <a:pt x="27" y="16"/>
                      </a:lnTo>
                      <a:lnTo>
                        <a:pt x="21"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 name="Freeform 41"/>
                <p:cNvSpPr>
                  <a:spLocks/>
                </p:cNvSpPr>
                <p:nvPr/>
              </p:nvSpPr>
              <p:spPr bwMode="ltGray">
                <a:xfrm>
                  <a:off x="117" y="3482"/>
                  <a:ext cx="88" cy="450"/>
                </a:xfrm>
                <a:custGeom>
                  <a:avLst/>
                  <a:gdLst>
                    <a:gd name="T0" fmla="*/ 86 w 88"/>
                    <a:gd name="T1" fmla="*/ 70 h 450"/>
                    <a:gd name="T2" fmla="*/ 79 w 88"/>
                    <a:gd name="T3" fmla="*/ 40 h 450"/>
                    <a:gd name="T4" fmla="*/ 76 w 88"/>
                    <a:gd name="T5" fmla="*/ 29 h 450"/>
                    <a:gd name="T6" fmla="*/ 70 w 88"/>
                    <a:gd name="T7" fmla="*/ 18 h 450"/>
                    <a:gd name="T8" fmla="*/ 64 w 88"/>
                    <a:gd name="T9" fmla="*/ 10 h 450"/>
                    <a:gd name="T10" fmla="*/ 56 w 88"/>
                    <a:gd name="T11" fmla="*/ 1 h 450"/>
                    <a:gd name="T12" fmla="*/ 49 w 88"/>
                    <a:gd name="T13" fmla="*/ 0 h 450"/>
                    <a:gd name="T14" fmla="*/ 42 w 88"/>
                    <a:gd name="T15" fmla="*/ 4 h 450"/>
                    <a:gd name="T16" fmla="*/ 35 w 88"/>
                    <a:gd name="T17" fmla="*/ 8 h 450"/>
                    <a:gd name="T18" fmla="*/ 27 w 88"/>
                    <a:gd name="T19" fmla="*/ 16 h 450"/>
                    <a:gd name="T20" fmla="*/ 22 w 88"/>
                    <a:gd name="T21" fmla="*/ 33 h 450"/>
                    <a:gd name="T22" fmla="*/ 17 w 88"/>
                    <a:gd name="T23" fmla="*/ 57 h 450"/>
                    <a:gd name="T24" fmla="*/ 12 w 88"/>
                    <a:gd name="T25" fmla="*/ 76 h 450"/>
                    <a:gd name="T26" fmla="*/ 7 w 88"/>
                    <a:gd name="T27" fmla="*/ 95 h 450"/>
                    <a:gd name="T28" fmla="*/ 2 w 88"/>
                    <a:gd name="T29" fmla="*/ 121 h 450"/>
                    <a:gd name="T30" fmla="*/ 0 w 88"/>
                    <a:gd name="T31" fmla="*/ 175 h 450"/>
                    <a:gd name="T32" fmla="*/ 0 w 88"/>
                    <a:gd name="T33" fmla="*/ 216 h 450"/>
                    <a:gd name="T34" fmla="*/ 5 w 88"/>
                    <a:gd name="T35" fmla="*/ 275 h 450"/>
                    <a:gd name="T36" fmla="*/ 12 w 88"/>
                    <a:gd name="T37" fmla="*/ 327 h 450"/>
                    <a:gd name="T38" fmla="*/ 27 w 88"/>
                    <a:gd name="T39" fmla="*/ 449 h 450"/>
                    <a:gd name="T40" fmla="*/ 21 w 88"/>
                    <a:gd name="T41" fmla="*/ 318 h 450"/>
                    <a:gd name="T42" fmla="*/ 18 w 88"/>
                    <a:gd name="T43" fmla="*/ 273 h 450"/>
                    <a:gd name="T44" fmla="*/ 15 w 88"/>
                    <a:gd name="T45" fmla="*/ 232 h 450"/>
                    <a:gd name="T46" fmla="*/ 15 w 88"/>
                    <a:gd name="T47" fmla="*/ 190 h 450"/>
                    <a:gd name="T48" fmla="*/ 17 w 88"/>
                    <a:gd name="T49" fmla="*/ 143 h 450"/>
                    <a:gd name="T50" fmla="*/ 19 w 88"/>
                    <a:gd name="T51" fmla="*/ 106 h 450"/>
                    <a:gd name="T52" fmla="*/ 23 w 88"/>
                    <a:gd name="T53" fmla="*/ 62 h 450"/>
                    <a:gd name="T54" fmla="*/ 29 w 88"/>
                    <a:gd name="T55" fmla="*/ 40 h 450"/>
                    <a:gd name="T56" fmla="*/ 37 w 88"/>
                    <a:gd name="T57" fmla="*/ 32 h 450"/>
                    <a:gd name="T58" fmla="*/ 59 w 88"/>
                    <a:gd name="T59" fmla="*/ 27 h 450"/>
                    <a:gd name="T60" fmla="*/ 72 w 88"/>
                    <a:gd name="T61" fmla="*/ 42 h 450"/>
                    <a:gd name="T62" fmla="*/ 87 w 88"/>
                    <a:gd name="T63" fmla="*/ 75 h 450"/>
                    <a:gd name="T64" fmla="*/ 86 w 88"/>
                    <a:gd name="T65" fmla="*/ 7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450">
                      <a:moveTo>
                        <a:pt x="86" y="70"/>
                      </a:moveTo>
                      <a:lnTo>
                        <a:pt x="79" y="40"/>
                      </a:lnTo>
                      <a:lnTo>
                        <a:pt x="76" y="29"/>
                      </a:lnTo>
                      <a:lnTo>
                        <a:pt x="70" y="18"/>
                      </a:lnTo>
                      <a:lnTo>
                        <a:pt x="64" y="10"/>
                      </a:lnTo>
                      <a:lnTo>
                        <a:pt x="56" y="1"/>
                      </a:lnTo>
                      <a:lnTo>
                        <a:pt x="49" y="0"/>
                      </a:lnTo>
                      <a:lnTo>
                        <a:pt x="42" y="4"/>
                      </a:lnTo>
                      <a:lnTo>
                        <a:pt x="35" y="8"/>
                      </a:lnTo>
                      <a:lnTo>
                        <a:pt x="27" y="16"/>
                      </a:lnTo>
                      <a:lnTo>
                        <a:pt x="22" y="33"/>
                      </a:lnTo>
                      <a:lnTo>
                        <a:pt x="17" y="57"/>
                      </a:lnTo>
                      <a:lnTo>
                        <a:pt x="12" y="76"/>
                      </a:lnTo>
                      <a:lnTo>
                        <a:pt x="7" y="95"/>
                      </a:lnTo>
                      <a:lnTo>
                        <a:pt x="2" y="121"/>
                      </a:lnTo>
                      <a:lnTo>
                        <a:pt x="0" y="175"/>
                      </a:lnTo>
                      <a:lnTo>
                        <a:pt x="0" y="216"/>
                      </a:lnTo>
                      <a:lnTo>
                        <a:pt x="5" y="275"/>
                      </a:lnTo>
                      <a:lnTo>
                        <a:pt x="12" y="327"/>
                      </a:lnTo>
                      <a:lnTo>
                        <a:pt x="27" y="449"/>
                      </a:lnTo>
                      <a:lnTo>
                        <a:pt x="21" y="318"/>
                      </a:lnTo>
                      <a:lnTo>
                        <a:pt x="18" y="273"/>
                      </a:lnTo>
                      <a:lnTo>
                        <a:pt x="15" y="232"/>
                      </a:lnTo>
                      <a:lnTo>
                        <a:pt x="15" y="190"/>
                      </a:lnTo>
                      <a:lnTo>
                        <a:pt x="17" y="143"/>
                      </a:lnTo>
                      <a:lnTo>
                        <a:pt x="19" y="106"/>
                      </a:lnTo>
                      <a:lnTo>
                        <a:pt x="23" y="62"/>
                      </a:lnTo>
                      <a:lnTo>
                        <a:pt x="29" y="40"/>
                      </a:lnTo>
                      <a:lnTo>
                        <a:pt x="37" y="32"/>
                      </a:lnTo>
                      <a:lnTo>
                        <a:pt x="59" y="27"/>
                      </a:lnTo>
                      <a:lnTo>
                        <a:pt x="72" y="42"/>
                      </a:lnTo>
                      <a:lnTo>
                        <a:pt x="87" y="75"/>
                      </a:lnTo>
                      <a:lnTo>
                        <a:pt x="86" y="7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85" name="Group 44"/>
                <p:cNvGrpSpPr>
                  <a:grpSpLocks/>
                </p:cNvGrpSpPr>
                <p:nvPr/>
              </p:nvGrpSpPr>
              <p:grpSpPr bwMode="auto">
                <a:xfrm>
                  <a:off x="231" y="2718"/>
                  <a:ext cx="218" cy="641"/>
                  <a:chOff x="231" y="2718"/>
                  <a:chExt cx="218" cy="641"/>
                </a:xfrm>
              </p:grpSpPr>
              <p:sp>
                <p:nvSpPr>
                  <p:cNvPr id="88" name="Freeform 42"/>
                  <p:cNvSpPr>
                    <a:spLocks/>
                  </p:cNvSpPr>
                  <p:nvPr/>
                </p:nvSpPr>
                <p:spPr bwMode="ltGray">
                  <a:xfrm>
                    <a:off x="231" y="2718"/>
                    <a:ext cx="122" cy="641"/>
                  </a:xfrm>
                  <a:custGeom>
                    <a:avLst/>
                    <a:gdLst>
                      <a:gd name="T0" fmla="*/ 114 w 122"/>
                      <a:gd name="T1" fmla="*/ 14 h 641"/>
                      <a:gd name="T2" fmla="*/ 112 w 122"/>
                      <a:gd name="T3" fmla="*/ 0 h 641"/>
                      <a:gd name="T4" fmla="*/ 104 w 122"/>
                      <a:gd name="T5" fmla="*/ 5 h 641"/>
                      <a:gd name="T6" fmla="*/ 99 w 122"/>
                      <a:gd name="T7" fmla="*/ 22 h 641"/>
                      <a:gd name="T8" fmla="*/ 3 w 122"/>
                      <a:gd name="T9" fmla="*/ 140 h 641"/>
                      <a:gd name="T10" fmla="*/ 89 w 122"/>
                      <a:gd name="T11" fmla="*/ 57 h 641"/>
                      <a:gd name="T12" fmla="*/ 90 w 122"/>
                      <a:gd name="T13" fmla="*/ 73 h 641"/>
                      <a:gd name="T14" fmla="*/ 47 w 122"/>
                      <a:gd name="T15" fmla="*/ 173 h 641"/>
                      <a:gd name="T16" fmla="*/ 100 w 122"/>
                      <a:gd name="T17" fmla="*/ 93 h 641"/>
                      <a:gd name="T18" fmla="*/ 93 w 122"/>
                      <a:gd name="T19" fmla="*/ 126 h 641"/>
                      <a:gd name="T20" fmla="*/ 76 w 122"/>
                      <a:gd name="T21" fmla="*/ 181 h 641"/>
                      <a:gd name="T22" fmla="*/ 26 w 122"/>
                      <a:gd name="T23" fmla="*/ 326 h 641"/>
                      <a:gd name="T24" fmla="*/ 28 w 122"/>
                      <a:gd name="T25" fmla="*/ 315 h 641"/>
                      <a:gd name="T26" fmla="*/ 61 w 122"/>
                      <a:gd name="T27" fmla="*/ 224 h 641"/>
                      <a:gd name="T28" fmla="*/ 87 w 122"/>
                      <a:gd name="T29" fmla="*/ 154 h 641"/>
                      <a:gd name="T30" fmla="*/ 99 w 122"/>
                      <a:gd name="T31" fmla="*/ 120 h 641"/>
                      <a:gd name="T32" fmla="*/ 101 w 122"/>
                      <a:gd name="T33" fmla="*/ 132 h 641"/>
                      <a:gd name="T34" fmla="*/ 87 w 122"/>
                      <a:gd name="T35" fmla="*/ 176 h 641"/>
                      <a:gd name="T36" fmla="*/ 67 w 122"/>
                      <a:gd name="T37" fmla="*/ 237 h 641"/>
                      <a:gd name="T38" fmla="*/ 93 w 122"/>
                      <a:gd name="T39" fmla="*/ 154 h 641"/>
                      <a:gd name="T40" fmla="*/ 101 w 122"/>
                      <a:gd name="T41" fmla="*/ 132 h 641"/>
                      <a:gd name="T42" fmla="*/ 102 w 122"/>
                      <a:gd name="T43" fmla="*/ 156 h 641"/>
                      <a:gd name="T44" fmla="*/ 93 w 122"/>
                      <a:gd name="T45" fmla="*/ 198 h 641"/>
                      <a:gd name="T46" fmla="*/ 67 w 122"/>
                      <a:gd name="T47" fmla="*/ 254 h 641"/>
                      <a:gd name="T48" fmla="*/ 44 w 122"/>
                      <a:gd name="T49" fmla="*/ 305 h 641"/>
                      <a:gd name="T50" fmla="*/ 70 w 122"/>
                      <a:gd name="T51" fmla="*/ 253 h 641"/>
                      <a:gd name="T52" fmla="*/ 97 w 122"/>
                      <a:gd name="T53" fmla="*/ 193 h 641"/>
                      <a:gd name="T54" fmla="*/ 96 w 122"/>
                      <a:gd name="T55" fmla="*/ 213 h 641"/>
                      <a:gd name="T56" fmla="*/ 97 w 122"/>
                      <a:gd name="T57" fmla="*/ 248 h 641"/>
                      <a:gd name="T58" fmla="*/ 92 w 122"/>
                      <a:gd name="T59" fmla="*/ 266 h 641"/>
                      <a:gd name="T60" fmla="*/ 71 w 122"/>
                      <a:gd name="T61" fmla="*/ 317 h 641"/>
                      <a:gd name="T62" fmla="*/ 30 w 122"/>
                      <a:gd name="T63" fmla="*/ 399 h 641"/>
                      <a:gd name="T64" fmla="*/ 36 w 122"/>
                      <a:gd name="T65" fmla="*/ 381 h 641"/>
                      <a:gd name="T66" fmla="*/ 87 w 122"/>
                      <a:gd name="T67" fmla="*/ 282 h 641"/>
                      <a:gd name="T68" fmla="*/ 103 w 122"/>
                      <a:gd name="T69" fmla="*/ 239 h 641"/>
                      <a:gd name="T70" fmla="*/ 62 w 122"/>
                      <a:gd name="T71" fmla="*/ 367 h 641"/>
                      <a:gd name="T72" fmla="*/ 102 w 122"/>
                      <a:gd name="T73" fmla="*/ 277 h 641"/>
                      <a:gd name="T74" fmla="*/ 101 w 122"/>
                      <a:gd name="T75" fmla="*/ 313 h 641"/>
                      <a:gd name="T76" fmla="*/ 81 w 122"/>
                      <a:gd name="T77" fmla="*/ 399 h 641"/>
                      <a:gd name="T78" fmla="*/ 46 w 122"/>
                      <a:gd name="T79" fmla="*/ 460 h 641"/>
                      <a:gd name="T80" fmla="*/ 14 w 122"/>
                      <a:gd name="T81" fmla="*/ 515 h 641"/>
                      <a:gd name="T82" fmla="*/ 63 w 122"/>
                      <a:gd name="T83" fmla="*/ 438 h 641"/>
                      <a:gd name="T84" fmla="*/ 83 w 122"/>
                      <a:gd name="T85" fmla="*/ 393 h 641"/>
                      <a:gd name="T86" fmla="*/ 101 w 122"/>
                      <a:gd name="T87" fmla="*/ 328 h 641"/>
                      <a:gd name="T88" fmla="*/ 99 w 122"/>
                      <a:gd name="T89" fmla="*/ 357 h 641"/>
                      <a:gd name="T90" fmla="*/ 98 w 122"/>
                      <a:gd name="T91" fmla="*/ 386 h 641"/>
                      <a:gd name="T92" fmla="*/ 99 w 122"/>
                      <a:gd name="T93" fmla="*/ 415 h 641"/>
                      <a:gd name="T94" fmla="*/ 81 w 122"/>
                      <a:gd name="T95" fmla="*/ 471 h 641"/>
                      <a:gd name="T96" fmla="*/ 47 w 122"/>
                      <a:gd name="T97" fmla="*/ 521 h 641"/>
                      <a:gd name="T98" fmla="*/ 50 w 122"/>
                      <a:gd name="T99" fmla="*/ 517 h 641"/>
                      <a:gd name="T100" fmla="*/ 91 w 122"/>
                      <a:gd name="T101" fmla="*/ 449 h 641"/>
                      <a:gd name="T102" fmla="*/ 89 w 122"/>
                      <a:gd name="T103" fmla="*/ 466 h 641"/>
                      <a:gd name="T104" fmla="*/ 91 w 122"/>
                      <a:gd name="T105" fmla="*/ 476 h 641"/>
                      <a:gd name="T106" fmla="*/ 93 w 122"/>
                      <a:gd name="T107" fmla="*/ 492 h 641"/>
                      <a:gd name="T108" fmla="*/ 73 w 122"/>
                      <a:gd name="T109" fmla="*/ 544 h 641"/>
                      <a:gd name="T110" fmla="*/ 50 w 122"/>
                      <a:gd name="T111" fmla="*/ 555 h 641"/>
                      <a:gd name="T112" fmla="*/ 91 w 122"/>
                      <a:gd name="T113" fmla="*/ 510 h 641"/>
                      <a:gd name="T114" fmla="*/ 89 w 122"/>
                      <a:gd name="T115" fmla="*/ 536 h 641"/>
                      <a:gd name="T116" fmla="*/ 92 w 122"/>
                      <a:gd name="T117" fmla="*/ 550 h 641"/>
                      <a:gd name="T118" fmla="*/ 44 w 122"/>
                      <a:gd name="T119" fmla="*/ 640 h 641"/>
                      <a:gd name="T120" fmla="*/ 89 w 122"/>
                      <a:gd name="T121" fmla="*/ 571 h 641"/>
                      <a:gd name="T122" fmla="*/ 98 w 122"/>
                      <a:gd name="T123" fmla="*/ 546 h 641"/>
                      <a:gd name="T124" fmla="*/ 105 w 122"/>
                      <a:gd name="T125" fmla="*/ 523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2" h="641">
                        <a:moveTo>
                          <a:pt x="112" y="49"/>
                        </a:moveTo>
                        <a:lnTo>
                          <a:pt x="114" y="14"/>
                        </a:lnTo>
                        <a:lnTo>
                          <a:pt x="121" y="12"/>
                        </a:lnTo>
                        <a:lnTo>
                          <a:pt x="112" y="0"/>
                        </a:lnTo>
                        <a:lnTo>
                          <a:pt x="109" y="0"/>
                        </a:lnTo>
                        <a:lnTo>
                          <a:pt x="104" y="5"/>
                        </a:lnTo>
                        <a:lnTo>
                          <a:pt x="104" y="16"/>
                        </a:lnTo>
                        <a:lnTo>
                          <a:pt x="99" y="22"/>
                        </a:lnTo>
                        <a:lnTo>
                          <a:pt x="59" y="114"/>
                        </a:lnTo>
                        <a:lnTo>
                          <a:pt x="3" y="140"/>
                        </a:lnTo>
                        <a:lnTo>
                          <a:pt x="58" y="113"/>
                        </a:lnTo>
                        <a:lnTo>
                          <a:pt x="89" y="57"/>
                        </a:lnTo>
                        <a:lnTo>
                          <a:pt x="99" y="49"/>
                        </a:lnTo>
                        <a:lnTo>
                          <a:pt x="90" y="73"/>
                        </a:lnTo>
                        <a:lnTo>
                          <a:pt x="99" y="74"/>
                        </a:lnTo>
                        <a:lnTo>
                          <a:pt x="47" y="173"/>
                        </a:lnTo>
                        <a:lnTo>
                          <a:pt x="83" y="111"/>
                        </a:lnTo>
                        <a:lnTo>
                          <a:pt x="100" y="93"/>
                        </a:lnTo>
                        <a:lnTo>
                          <a:pt x="99" y="106"/>
                        </a:lnTo>
                        <a:lnTo>
                          <a:pt x="93" y="126"/>
                        </a:lnTo>
                        <a:lnTo>
                          <a:pt x="89" y="143"/>
                        </a:lnTo>
                        <a:lnTo>
                          <a:pt x="76" y="181"/>
                        </a:lnTo>
                        <a:lnTo>
                          <a:pt x="54" y="248"/>
                        </a:lnTo>
                        <a:lnTo>
                          <a:pt x="26" y="326"/>
                        </a:lnTo>
                        <a:lnTo>
                          <a:pt x="3" y="381"/>
                        </a:lnTo>
                        <a:lnTo>
                          <a:pt x="28" y="315"/>
                        </a:lnTo>
                        <a:lnTo>
                          <a:pt x="42" y="275"/>
                        </a:lnTo>
                        <a:lnTo>
                          <a:pt x="61" y="224"/>
                        </a:lnTo>
                        <a:lnTo>
                          <a:pt x="71" y="193"/>
                        </a:lnTo>
                        <a:lnTo>
                          <a:pt x="87" y="154"/>
                        </a:lnTo>
                        <a:lnTo>
                          <a:pt x="93" y="136"/>
                        </a:lnTo>
                        <a:lnTo>
                          <a:pt x="99" y="120"/>
                        </a:lnTo>
                        <a:lnTo>
                          <a:pt x="95" y="122"/>
                        </a:lnTo>
                        <a:lnTo>
                          <a:pt x="101" y="132"/>
                        </a:lnTo>
                        <a:lnTo>
                          <a:pt x="95" y="143"/>
                        </a:lnTo>
                        <a:lnTo>
                          <a:pt x="87" y="176"/>
                        </a:lnTo>
                        <a:lnTo>
                          <a:pt x="78" y="210"/>
                        </a:lnTo>
                        <a:lnTo>
                          <a:pt x="67" y="237"/>
                        </a:lnTo>
                        <a:lnTo>
                          <a:pt x="85" y="181"/>
                        </a:lnTo>
                        <a:lnTo>
                          <a:pt x="93" y="154"/>
                        </a:lnTo>
                        <a:lnTo>
                          <a:pt x="99" y="132"/>
                        </a:lnTo>
                        <a:lnTo>
                          <a:pt x="101" y="132"/>
                        </a:lnTo>
                        <a:lnTo>
                          <a:pt x="97" y="164"/>
                        </a:lnTo>
                        <a:lnTo>
                          <a:pt x="102" y="156"/>
                        </a:lnTo>
                        <a:lnTo>
                          <a:pt x="99" y="176"/>
                        </a:lnTo>
                        <a:lnTo>
                          <a:pt x="93" y="198"/>
                        </a:lnTo>
                        <a:lnTo>
                          <a:pt x="81" y="231"/>
                        </a:lnTo>
                        <a:lnTo>
                          <a:pt x="67" y="254"/>
                        </a:lnTo>
                        <a:lnTo>
                          <a:pt x="54" y="282"/>
                        </a:lnTo>
                        <a:lnTo>
                          <a:pt x="44" y="305"/>
                        </a:lnTo>
                        <a:lnTo>
                          <a:pt x="50" y="293"/>
                        </a:lnTo>
                        <a:lnTo>
                          <a:pt x="70" y="253"/>
                        </a:lnTo>
                        <a:lnTo>
                          <a:pt x="93" y="204"/>
                        </a:lnTo>
                        <a:lnTo>
                          <a:pt x="97" y="193"/>
                        </a:lnTo>
                        <a:lnTo>
                          <a:pt x="101" y="176"/>
                        </a:lnTo>
                        <a:lnTo>
                          <a:pt x="96" y="213"/>
                        </a:lnTo>
                        <a:lnTo>
                          <a:pt x="105" y="199"/>
                        </a:lnTo>
                        <a:lnTo>
                          <a:pt x="97" y="248"/>
                        </a:lnTo>
                        <a:lnTo>
                          <a:pt x="95" y="259"/>
                        </a:lnTo>
                        <a:lnTo>
                          <a:pt x="92" y="266"/>
                        </a:lnTo>
                        <a:lnTo>
                          <a:pt x="82" y="292"/>
                        </a:lnTo>
                        <a:lnTo>
                          <a:pt x="71" y="317"/>
                        </a:lnTo>
                        <a:lnTo>
                          <a:pt x="50" y="359"/>
                        </a:lnTo>
                        <a:lnTo>
                          <a:pt x="30" y="399"/>
                        </a:lnTo>
                        <a:lnTo>
                          <a:pt x="0" y="454"/>
                        </a:lnTo>
                        <a:lnTo>
                          <a:pt x="36" y="381"/>
                        </a:lnTo>
                        <a:lnTo>
                          <a:pt x="73" y="310"/>
                        </a:lnTo>
                        <a:lnTo>
                          <a:pt x="87" y="282"/>
                        </a:lnTo>
                        <a:lnTo>
                          <a:pt x="95" y="252"/>
                        </a:lnTo>
                        <a:lnTo>
                          <a:pt x="103" y="239"/>
                        </a:lnTo>
                        <a:lnTo>
                          <a:pt x="104" y="240"/>
                        </a:lnTo>
                        <a:lnTo>
                          <a:pt x="62" y="367"/>
                        </a:lnTo>
                        <a:lnTo>
                          <a:pt x="95" y="280"/>
                        </a:lnTo>
                        <a:lnTo>
                          <a:pt x="102" y="277"/>
                        </a:lnTo>
                        <a:lnTo>
                          <a:pt x="93" y="324"/>
                        </a:lnTo>
                        <a:lnTo>
                          <a:pt x="101" y="313"/>
                        </a:lnTo>
                        <a:lnTo>
                          <a:pt x="89" y="365"/>
                        </a:lnTo>
                        <a:lnTo>
                          <a:pt x="81" y="399"/>
                        </a:lnTo>
                        <a:lnTo>
                          <a:pt x="67" y="426"/>
                        </a:lnTo>
                        <a:lnTo>
                          <a:pt x="46" y="460"/>
                        </a:lnTo>
                        <a:lnTo>
                          <a:pt x="28" y="492"/>
                        </a:lnTo>
                        <a:lnTo>
                          <a:pt x="14" y="515"/>
                        </a:lnTo>
                        <a:lnTo>
                          <a:pt x="3" y="527"/>
                        </a:lnTo>
                        <a:lnTo>
                          <a:pt x="63" y="438"/>
                        </a:lnTo>
                        <a:lnTo>
                          <a:pt x="76" y="411"/>
                        </a:lnTo>
                        <a:lnTo>
                          <a:pt x="83" y="393"/>
                        </a:lnTo>
                        <a:lnTo>
                          <a:pt x="92" y="359"/>
                        </a:lnTo>
                        <a:lnTo>
                          <a:pt x="101" y="328"/>
                        </a:lnTo>
                        <a:lnTo>
                          <a:pt x="92" y="373"/>
                        </a:lnTo>
                        <a:lnTo>
                          <a:pt x="99" y="357"/>
                        </a:lnTo>
                        <a:lnTo>
                          <a:pt x="91" y="394"/>
                        </a:lnTo>
                        <a:lnTo>
                          <a:pt x="98" y="386"/>
                        </a:lnTo>
                        <a:lnTo>
                          <a:pt x="90" y="430"/>
                        </a:lnTo>
                        <a:lnTo>
                          <a:pt x="99" y="415"/>
                        </a:lnTo>
                        <a:lnTo>
                          <a:pt x="91" y="438"/>
                        </a:lnTo>
                        <a:lnTo>
                          <a:pt x="81" y="471"/>
                        </a:lnTo>
                        <a:lnTo>
                          <a:pt x="73" y="481"/>
                        </a:lnTo>
                        <a:lnTo>
                          <a:pt x="47" y="521"/>
                        </a:lnTo>
                        <a:lnTo>
                          <a:pt x="24" y="544"/>
                        </a:lnTo>
                        <a:lnTo>
                          <a:pt x="50" y="517"/>
                        </a:lnTo>
                        <a:lnTo>
                          <a:pt x="71" y="482"/>
                        </a:lnTo>
                        <a:lnTo>
                          <a:pt x="91" y="449"/>
                        </a:lnTo>
                        <a:lnTo>
                          <a:pt x="97" y="433"/>
                        </a:lnTo>
                        <a:lnTo>
                          <a:pt x="89" y="466"/>
                        </a:lnTo>
                        <a:lnTo>
                          <a:pt x="95" y="460"/>
                        </a:lnTo>
                        <a:lnTo>
                          <a:pt x="91" y="476"/>
                        </a:lnTo>
                        <a:lnTo>
                          <a:pt x="89" y="499"/>
                        </a:lnTo>
                        <a:lnTo>
                          <a:pt x="93" y="492"/>
                        </a:lnTo>
                        <a:lnTo>
                          <a:pt x="88" y="512"/>
                        </a:lnTo>
                        <a:lnTo>
                          <a:pt x="73" y="544"/>
                        </a:lnTo>
                        <a:lnTo>
                          <a:pt x="63" y="549"/>
                        </a:lnTo>
                        <a:lnTo>
                          <a:pt x="50" y="555"/>
                        </a:lnTo>
                        <a:lnTo>
                          <a:pt x="75" y="538"/>
                        </a:lnTo>
                        <a:lnTo>
                          <a:pt x="91" y="510"/>
                        </a:lnTo>
                        <a:lnTo>
                          <a:pt x="95" y="488"/>
                        </a:lnTo>
                        <a:lnTo>
                          <a:pt x="89" y="536"/>
                        </a:lnTo>
                        <a:lnTo>
                          <a:pt x="95" y="523"/>
                        </a:lnTo>
                        <a:lnTo>
                          <a:pt x="92" y="550"/>
                        </a:lnTo>
                        <a:lnTo>
                          <a:pt x="85" y="585"/>
                        </a:lnTo>
                        <a:lnTo>
                          <a:pt x="44" y="640"/>
                        </a:lnTo>
                        <a:lnTo>
                          <a:pt x="85" y="589"/>
                        </a:lnTo>
                        <a:lnTo>
                          <a:pt x="89" y="571"/>
                        </a:lnTo>
                        <a:lnTo>
                          <a:pt x="92" y="560"/>
                        </a:lnTo>
                        <a:lnTo>
                          <a:pt x="98" y="546"/>
                        </a:lnTo>
                        <a:lnTo>
                          <a:pt x="103" y="572"/>
                        </a:lnTo>
                        <a:lnTo>
                          <a:pt x="105" y="523"/>
                        </a:lnTo>
                        <a:lnTo>
                          <a:pt x="112" y="49"/>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 name="Freeform 43"/>
                  <p:cNvSpPr>
                    <a:spLocks/>
                  </p:cNvSpPr>
                  <p:nvPr/>
                </p:nvSpPr>
                <p:spPr bwMode="ltGray">
                  <a:xfrm>
                    <a:off x="335" y="2718"/>
                    <a:ext cx="114" cy="641"/>
                  </a:xfrm>
                  <a:custGeom>
                    <a:avLst/>
                    <a:gdLst>
                      <a:gd name="T0" fmla="*/ 0 w 114"/>
                      <a:gd name="T1" fmla="*/ 529 h 641"/>
                      <a:gd name="T2" fmla="*/ 4 w 114"/>
                      <a:gd name="T3" fmla="*/ 507 h 641"/>
                      <a:gd name="T4" fmla="*/ 32 w 114"/>
                      <a:gd name="T5" fmla="*/ 640 h 641"/>
                      <a:gd name="T6" fmla="*/ 10 w 114"/>
                      <a:gd name="T7" fmla="*/ 510 h 641"/>
                      <a:gd name="T8" fmla="*/ 12 w 114"/>
                      <a:gd name="T9" fmla="*/ 496 h 641"/>
                      <a:gd name="T10" fmla="*/ 39 w 114"/>
                      <a:gd name="T11" fmla="*/ 591 h 641"/>
                      <a:gd name="T12" fmla="*/ 11 w 114"/>
                      <a:gd name="T13" fmla="*/ 490 h 641"/>
                      <a:gd name="T14" fmla="*/ 15 w 114"/>
                      <a:gd name="T15" fmla="*/ 469 h 641"/>
                      <a:gd name="T16" fmla="*/ 18 w 114"/>
                      <a:gd name="T17" fmla="*/ 446 h 641"/>
                      <a:gd name="T18" fmla="*/ 16 w 114"/>
                      <a:gd name="T19" fmla="*/ 430 h 641"/>
                      <a:gd name="T20" fmla="*/ 20 w 114"/>
                      <a:gd name="T21" fmla="*/ 420 h 641"/>
                      <a:gd name="T22" fmla="*/ 18 w 114"/>
                      <a:gd name="T23" fmla="*/ 418 h 641"/>
                      <a:gd name="T24" fmla="*/ 18 w 114"/>
                      <a:gd name="T25" fmla="*/ 395 h 641"/>
                      <a:gd name="T26" fmla="*/ 20 w 114"/>
                      <a:gd name="T27" fmla="*/ 379 h 641"/>
                      <a:gd name="T28" fmla="*/ 53 w 114"/>
                      <a:gd name="T29" fmla="*/ 491 h 641"/>
                      <a:gd name="T30" fmla="*/ 18 w 114"/>
                      <a:gd name="T31" fmla="*/ 374 h 641"/>
                      <a:gd name="T32" fmla="*/ 22 w 114"/>
                      <a:gd name="T33" fmla="*/ 374 h 641"/>
                      <a:gd name="T34" fmla="*/ 22 w 114"/>
                      <a:gd name="T35" fmla="*/ 340 h 641"/>
                      <a:gd name="T36" fmla="*/ 64 w 114"/>
                      <a:gd name="T37" fmla="*/ 419 h 641"/>
                      <a:gd name="T38" fmla="*/ 31 w 114"/>
                      <a:gd name="T39" fmla="*/ 364 h 641"/>
                      <a:gd name="T40" fmla="*/ 19 w 114"/>
                      <a:gd name="T41" fmla="*/ 318 h 641"/>
                      <a:gd name="T42" fmla="*/ 20 w 114"/>
                      <a:gd name="T43" fmla="*/ 301 h 641"/>
                      <a:gd name="T44" fmla="*/ 27 w 114"/>
                      <a:gd name="T45" fmla="*/ 316 h 641"/>
                      <a:gd name="T46" fmla="*/ 28 w 114"/>
                      <a:gd name="T47" fmla="*/ 295 h 641"/>
                      <a:gd name="T48" fmla="*/ 59 w 114"/>
                      <a:gd name="T49" fmla="*/ 330 h 641"/>
                      <a:gd name="T50" fmla="*/ 47 w 114"/>
                      <a:gd name="T51" fmla="*/ 313 h 641"/>
                      <a:gd name="T52" fmla="*/ 23 w 114"/>
                      <a:gd name="T53" fmla="*/ 269 h 641"/>
                      <a:gd name="T54" fmla="*/ 22 w 114"/>
                      <a:gd name="T55" fmla="*/ 240 h 641"/>
                      <a:gd name="T56" fmla="*/ 24 w 114"/>
                      <a:gd name="T57" fmla="*/ 222 h 641"/>
                      <a:gd name="T58" fmla="*/ 32 w 114"/>
                      <a:gd name="T59" fmla="*/ 235 h 641"/>
                      <a:gd name="T60" fmla="*/ 31 w 114"/>
                      <a:gd name="T61" fmla="*/ 206 h 641"/>
                      <a:gd name="T62" fmla="*/ 28 w 114"/>
                      <a:gd name="T63" fmla="*/ 185 h 641"/>
                      <a:gd name="T64" fmla="*/ 30 w 114"/>
                      <a:gd name="T65" fmla="*/ 174 h 641"/>
                      <a:gd name="T66" fmla="*/ 63 w 114"/>
                      <a:gd name="T67" fmla="*/ 228 h 641"/>
                      <a:gd name="T68" fmla="*/ 101 w 114"/>
                      <a:gd name="T69" fmla="*/ 269 h 641"/>
                      <a:gd name="T70" fmla="*/ 47 w 114"/>
                      <a:gd name="T71" fmla="*/ 202 h 641"/>
                      <a:gd name="T72" fmla="*/ 30 w 114"/>
                      <a:gd name="T73" fmla="*/ 174 h 641"/>
                      <a:gd name="T74" fmla="*/ 32 w 114"/>
                      <a:gd name="T75" fmla="*/ 158 h 641"/>
                      <a:gd name="T76" fmla="*/ 28 w 114"/>
                      <a:gd name="T77" fmla="*/ 122 h 641"/>
                      <a:gd name="T78" fmla="*/ 30 w 114"/>
                      <a:gd name="T79" fmla="*/ 97 h 641"/>
                      <a:gd name="T80" fmla="*/ 47 w 114"/>
                      <a:gd name="T81" fmla="*/ 127 h 641"/>
                      <a:gd name="T82" fmla="*/ 44 w 114"/>
                      <a:gd name="T83" fmla="*/ 119 h 641"/>
                      <a:gd name="T84" fmla="*/ 32 w 114"/>
                      <a:gd name="T85" fmla="*/ 97 h 641"/>
                      <a:gd name="T86" fmla="*/ 30 w 114"/>
                      <a:gd name="T87" fmla="*/ 86 h 641"/>
                      <a:gd name="T88" fmla="*/ 24 w 114"/>
                      <a:gd name="T89" fmla="*/ 70 h 641"/>
                      <a:gd name="T90" fmla="*/ 59 w 114"/>
                      <a:gd name="T91" fmla="*/ 99 h 641"/>
                      <a:gd name="T92" fmla="*/ 24 w 114"/>
                      <a:gd name="T93" fmla="*/ 47 h 641"/>
                      <a:gd name="T94" fmla="*/ 65 w 114"/>
                      <a:gd name="T95" fmla="*/ 47 h 641"/>
                      <a:gd name="T96" fmla="*/ 84 w 114"/>
                      <a:gd name="T97" fmla="*/ 40 h 641"/>
                      <a:gd name="T98" fmla="*/ 30 w 114"/>
                      <a:gd name="T99" fmla="*/ 47 h 641"/>
                      <a:gd name="T100" fmla="*/ 22 w 114"/>
                      <a:gd name="T101" fmla="*/ 19 h 641"/>
                      <a:gd name="T102" fmla="*/ 10 w 114"/>
                      <a:gd name="T103" fmla="*/ 8 h 641"/>
                      <a:gd name="T104" fmla="*/ 0 w 114"/>
                      <a:gd name="T105" fmla="*/ 556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4" h="641">
                        <a:moveTo>
                          <a:pt x="0" y="556"/>
                        </a:moveTo>
                        <a:lnTo>
                          <a:pt x="0" y="529"/>
                        </a:lnTo>
                        <a:lnTo>
                          <a:pt x="7" y="545"/>
                        </a:lnTo>
                        <a:lnTo>
                          <a:pt x="4" y="507"/>
                        </a:lnTo>
                        <a:lnTo>
                          <a:pt x="10" y="512"/>
                        </a:lnTo>
                        <a:lnTo>
                          <a:pt x="32" y="640"/>
                        </a:lnTo>
                        <a:lnTo>
                          <a:pt x="12" y="529"/>
                        </a:lnTo>
                        <a:lnTo>
                          <a:pt x="10" y="510"/>
                        </a:lnTo>
                        <a:lnTo>
                          <a:pt x="8" y="491"/>
                        </a:lnTo>
                        <a:lnTo>
                          <a:pt x="12" y="496"/>
                        </a:lnTo>
                        <a:lnTo>
                          <a:pt x="25" y="531"/>
                        </a:lnTo>
                        <a:lnTo>
                          <a:pt x="39" y="591"/>
                        </a:lnTo>
                        <a:lnTo>
                          <a:pt x="18" y="512"/>
                        </a:lnTo>
                        <a:lnTo>
                          <a:pt x="11" y="490"/>
                        </a:lnTo>
                        <a:lnTo>
                          <a:pt x="10" y="460"/>
                        </a:lnTo>
                        <a:lnTo>
                          <a:pt x="15" y="469"/>
                        </a:lnTo>
                        <a:lnTo>
                          <a:pt x="14" y="434"/>
                        </a:lnTo>
                        <a:lnTo>
                          <a:pt x="18" y="446"/>
                        </a:lnTo>
                        <a:lnTo>
                          <a:pt x="38" y="562"/>
                        </a:lnTo>
                        <a:lnTo>
                          <a:pt x="16" y="430"/>
                        </a:lnTo>
                        <a:lnTo>
                          <a:pt x="14" y="407"/>
                        </a:lnTo>
                        <a:lnTo>
                          <a:pt x="20" y="420"/>
                        </a:lnTo>
                        <a:lnTo>
                          <a:pt x="36" y="485"/>
                        </a:lnTo>
                        <a:lnTo>
                          <a:pt x="18" y="418"/>
                        </a:lnTo>
                        <a:lnTo>
                          <a:pt x="12" y="385"/>
                        </a:lnTo>
                        <a:lnTo>
                          <a:pt x="18" y="395"/>
                        </a:lnTo>
                        <a:lnTo>
                          <a:pt x="14" y="374"/>
                        </a:lnTo>
                        <a:lnTo>
                          <a:pt x="20" y="379"/>
                        </a:lnTo>
                        <a:lnTo>
                          <a:pt x="26" y="418"/>
                        </a:lnTo>
                        <a:lnTo>
                          <a:pt x="53" y="491"/>
                        </a:lnTo>
                        <a:lnTo>
                          <a:pt x="24" y="407"/>
                        </a:lnTo>
                        <a:lnTo>
                          <a:pt x="18" y="374"/>
                        </a:lnTo>
                        <a:lnTo>
                          <a:pt x="16" y="357"/>
                        </a:lnTo>
                        <a:lnTo>
                          <a:pt x="22" y="374"/>
                        </a:lnTo>
                        <a:lnTo>
                          <a:pt x="18" y="336"/>
                        </a:lnTo>
                        <a:lnTo>
                          <a:pt x="22" y="340"/>
                        </a:lnTo>
                        <a:lnTo>
                          <a:pt x="25" y="360"/>
                        </a:lnTo>
                        <a:lnTo>
                          <a:pt x="64" y="419"/>
                        </a:lnTo>
                        <a:lnTo>
                          <a:pt x="43" y="384"/>
                        </a:lnTo>
                        <a:lnTo>
                          <a:pt x="31" y="364"/>
                        </a:lnTo>
                        <a:lnTo>
                          <a:pt x="28" y="357"/>
                        </a:lnTo>
                        <a:lnTo>
                          <a:pt x="19" y="318"/>
                        </a:lnTo>
                        <a:lnTo>
                          <a:pt x="22" y="325"/>
                        </a:lnTo>
                        <a:lnTo>
                          <a:pt x="20" y="301"/>
                        </a:lnTo>
                        <a:lnTo>
                          <a:pt x="19" y="306"/>
                        </a:lnTo>
                        <a:lnTo>
                          <a:pt x="27" y="316"/>
                        </a:lnTo>
                        <a:lnTo>
                          <a:pt x="21" y="290"/>
                        </a:lnTo>
                        <a:lnTo>
                          <a:pt x="28" y="295"/>
                        </a:lnTo>
                        <a:lnTo>
                          <a:pt x="43" y="308"/>
                        </a:lnTo>
                        <a:lnTo>
                          <a:pt x="59" y="330"/>
                        </a:lnTo>
                        <a:lnTo>
                          <a:pt x="99" y="413"/>
                        </a:lnTo>
                        <a:lnTo>
                          <a:pt x="47" y="313"/>
                        </a:lnTo>
                        <a:lnTo>
                          <a:pt x="28" y="290"/>
                        </a:lnTo>
                        <a:lnTo>
                          <a:pt x="23" y="269"/>
                        </a:lnTo>
                        <a:lnTo>
                          <a:pt x="31" y="279"/>
                        </a:lnTo>
                        <a:lnTo>
                          <a:pt x="22" y="240"/>
                        </a:lnTo>
                        <a:lnTo>
                          <a:pt x="28" y="243"/>
                        </a:lnTo>
                        <a:lnTo>
                          <a:pt x="24" y="222"/>
                        </a:lnTo>
                        <a:lnTo>
                          <a:pt x="25" y="218"/>
                        </a:lnTo>
                        <a:lnTo>
                          <a:pt x="32" y="235"/>
                        </a:lnTo>
                        <a:lnTo>
                          <a:pt x="25" y="206"/>
                        </a:lnTo>
                        <a:lnTo>
                          <a:pt x="31" y="206"/>
                        </a:lnTo>
                        <a:lnTo>
                          <a:pt x="24" y="185"/>
                        </a:lnTo>
                        <a:lnTo>
                          <a:pt x="28" y="185"/>
                        </a:lnTo>
                        <a:lnTo>
                          <a:pt x="24" y="174"/>
                        </a:lnTo>
                        <a:lnTo>
                          <a:pt x="30" y="174"/>
                        </a:lnTo>
                        <a:lnTo>
                          <a:pt x="42" y="198"/>
                        </a:lnTo>
                        <a:lnTo>
                          <a:pt x="63" y="228"/>
                        </a:lnTo>
                        <a:lnTo>
                          <a:pt x="83" y="252"/>
                        </a:lnTo>
                        <a:lnTo>
                          <a:pt x="101" y="269"/>
                        </a:lnTo>
                        <a:lnTo>
                          <a:pt x="57" y="218"/>
                        </a:lnTo>
                        <a:lnTo>
                          <a:pt x="47" y="202"/>
                        </a:lnTo>
                        <a:lnTo>
                          <a:pt x="32" y="181"/>
                        </a:lnTo>
                        <a:lnTo>
                          <a:pt x="30" y="174"/>
                        </a:lnTo>
                        <a:lnTo>
                          <a:pt x="26" y="152"/>
                        </a:lnTo>
                        <a:lnTo>
                          <a:pt x="32" y="158"/>
                        </a:lnTo>
                        <a:lnTo>
                          <a:pt x="25" y="122"/>
                        </a:lnTo>
                        <a:lnTo>
                          <a:pt x="28" y="122"/>
                        </a:lnTo>
                        <a:lnTo>
                          <a:pt x="24" y="97"/>
                        </a:lnTo>
                        <a:lnTo>
                          <a:pt x="30" y="97"/>
                        </a:lnTo>
                        <a:lnTo>
                          <a:pt x="34" y="109"/>
                        </a:lnTo>
                        <a:lnTo>
                          <a:pt x="47" y="127"/>
                        </a:lnTo>
                        <a:lnTo>
                          <a:pt x="87" y="169"/>
                        </a:lnTo>
                        <a:lnTo>
                          <a:pt x="44" y="119"/>
                        </a:lnTo>
                        <a:lnTo>
                          <a:pt x="34" y="108"/>
                        </a:lnTo>
                        <a:lnTo>
                          <a:pt x="32" y="97"/>
                        </a:lnTo>
                        <a:lnTo>
                          <a:pt x="26" y="80"/>
                        </a:lnTo>
                        <a:lnTo>
                          <a:pt x="30" y="86"/>
                        </a:lnTo>
                        <a:lnTo>
                          <a:pt x="20" y="63"/>
                        </a:lnTo>
                        <a:lnTo>
                          <a:pt x="24" y="70"/>
                        </a:lnTo>
                        <a:lnTo>
                          <a:pt x="33" y="69"/>
                        </a:lnTo>
                        <a:lnTo>
                          <a:pt x="59" y="99"/>
                        </a:lnTo>
                        <a:lnTo>
                          <a:pt x="32" y="70"/>
                        </a:lnTo>
                        <a:lnTo>
                          <a:pt x="24" y="47"/>
                        </a:lnTo>
                        <a:lnTo>
                          <a:pt x="32" y="47"/>
                        </a:lnTo>
                        <a:lnTo>
                          <a:pt x="65" y="47"/>
                        </a:lnTo>
                        <a:lnTo>
                          <a:pt x="113" y="24"/>
                        </a:lnTo>
                        <a:lnTo>
                          <a:pt x="84" y="40"/>
                        </a:lnTo>
                        <a:lnTo>
                          <a:pt x="42" y="52"/>
                        </a:lnTo>
                        <a:lnTo>
                          <a:pt x="30" y="47"/>
                        </a:lnTo>
                        <a:lnTo>
                          <a:pt x="26" y="36"/>
                        </a:lnTo>
                        <a:lnTo>
                          <a:pt x="22" y="19"/>
                        </a:lnTo>
                        <a:lnTo>
                          <a:pt x="13" y="0"/>
                        </a:lnTo>
                        <a:lnTo>
                          <a:pt x="10" y="8"/>
                        </a:lnTo>
                        <a:lnTo>
                          <a:pt x="8" y="1"/>
                        </a:lnTo>
                        <a:lnTo>
                          <a:pt x="0" y="556"/>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6" name="Freeform 45"/>
                <p:cNvSpPr>
                  <a:spLocks/>
                </p:cNvSpPr>
                <p:nvPr/>
              </p:nvSpPr>
              <p:spPr bwMode="ltGray">
                <a:xfrm>
                  <a:off x="336" y="3361"/>
                  <a:ext cx="31" cy="490"/>
                </a:xfrm>
                <a:custGeom>
                  <a:avLst/>
                  <a:gdLst>
                    <a:gd name="T0" fmla="*/ 5 w 31"/>
                    <a:gd name="T1" fmla="*/ 0 h 490"/>
                    <a:gd name="T2" fmla="*/ 11 w 31"/>
                    <a:gd name="T3" fmla="*/ 37 h 490"/>
                    <a:gd name="T4" fmla="*/ 18 w 31"/>
                    <a:gd name="T5" fmla="*/ 96 h 490"/>
                    <a:gd name="T6" fmla="*/ 24 w 31"/>
                    <a:gd name="T7" fmla="*/ 178 h 490"/>
                    <a:gd name="T8" fmla="*/ 30 w 31"/>
                    <a:gd name="T9" fmla="*/ 282 h 490"/>
                    <a:gd name="T10" fmla="*/ 30 w 31"/>
                    <a:gd name="T11" fmla="*/ 393 h 490"/>
                    <a:gd name="T12" fmla="*/ 27 w 31"/>
                    <a:gd name="T13" fmla="*/ 489 h 490"/>
                    <a:gd name="T14" fmla="*/ 24 w 31"/>
                    <a:gd name="T15" fmla="*/ 489 h 490"/>
                    <a:gd name="T16" fmla="*/ 27 w 31"/>
                    <a:gd name="T17" fmla="*/ 393 h 490"/>
                    <a:gd name="T18" fmla="*/ 27 w 31"/>
                    <a:gd name="T19" fmla="*/ 311 h 490"/>
                    <a:gd name="T20" fmla="*/ 21 w 31"/>
                    <a:gd name="T21" fmla="*/ 222 h 490"/>
                    <a:gd name="T22" fmla="*/ 11 w 31"/>
                    <a:gd name="T23" fmla="*/ 133 h 490"/>
                    <a:gd name="T24" fmla="*/ 0 w 31"/>
                    <a:gd name="T25" fmla="*/ 22 h 490"/>
                    <a:gd name="T26" fmla="*/ 5 w 31"/>
                    <a:gd name="T27"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90">
                      <a:moveTo>
                        <a:pt x="5" y="0"/>
                      </a:moveTo>
                      <a:lnTo>
                        <a:pt x="11" y="37"/>
                      </a:lnTo>
                      <a:lnTo>
                        <a:pt x="18" y="96"/>
                      </a:lnTo>
                      <a:lnTo>
                        <a:pt x="24" y="178"/>
                      </a:lnTo>
                      <a:lnTo>
                        <a:pt x="30" y="282"/>
                      </a:lnTo>
                      <a:lnTo>
                        <a:pt x="30" y="393"/>
                      </a:lnTo>
                      <a:lnTo>
                        <a:pt x="27" y="489"/>
                      </a:lnTo>
                      <a:lnTo>
                        <a:pt x="24" y="489"/>
                      </a:lnTo>
                      <a:lnTo>
                        <a:pt x="27" y="393"/>
                      </a:lnTo>
                      <a:lnTo>
                        <a:pt x="27" y="311"/>
                      </a:lnTo>
                      <a:lnTo>
                        <a:pt x="21" y="222"/>
                      </a:lnTo>
                      <a:lnTo>
                        <a:pt x="11" y="133"/>
                      </a:lnTo>
                      <a:lnTo>
                        <a:pt x="0" y="22"/>
                      </a:lnTo>
                      <a:lnTo>
                        <a:pt x="5"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 name="Freeform 46"/>
                <p:cNvSpPr>
                  <a:spLocks/>
                </p:cNvSpPr>
                <p:nvPr/>
              </p:nvSpPr>
              <p:spPr bwMode="ltGray">
                <a:xfrm>
                  <a:off x="181" y="3161"/>
                  <a:ext cx="90" cy="439"/>
                </a:xfrm>
                <a:custGeom>
                  <a:avLst/>
                  <a:gdLst>
                    <a:gd name="T0" fmla="*/ 25 w 90"/>
                    <a:gd name="T1" fmla="*/ 438 h 439"/>
                    <a:gd name="T2" fmla="*/ 19 w 90"/>
                    <a:gd name="T3" fmla="*/ 362 h 439"/>
                    <a:gd name="T4" fmla="*/ 16 w 90"/>
                    <a:gd name="T5" fmla="*/ 330 h 439"/>
                    <a:gd name="T6" fmla="*/ 10 w 90"/>
                    <a:gd name="T7" fmla="*/ 291 h 439"/>
                    <a:gd name="T8" fmla="*/ 3 w 90"/>
                    <a:gd name="T9" fmla="*/ 253 h 439"/>
                    <a:gd name="T10" fmla="*/ 1 w 90"/>
                    <a:gd name="T11" fmla="*/ 231 h 439"/>
                    <a:gd name="T12" fmla="*/ 0 w 90"/>
                    <a:gd name="T13" fmla="*/ 209 h 439"/>
                    <a:gd name="T14" fmla="*/ 1 w 90"/>
                    <a:gd name="T15" fmla="*/ 176 h 439"/>
                    <a:gd name="T16" fmla="*/ 2 w 90"/>
                    <a:gd name="T17" fmla="*/ 143 h 439"/>
                    <a:gd name="T18" fmla="*/ 13 w 90"/>
                    <a:gd name="T19" fmla="*/ 59 h 439"/>
                    <a:gd name="T20" fmla="*/ 16 w 90"/>
                    <a:gd name="T21" fmla="*/ 40 h 439"/>
                    <a:gd name="T22" fmla="*/ 25 w 90"/>
                    <a:gd name="T23" fmla="*/ 19 h 439"/>
                    <a:gd name="T24" fmla="*/ 32 w 90"/>
                    <a:gd name="T25" fmla="*/ 5 h 439"/>
                    <a:gd name="T26" fmla="*/ 41 w 90"/>
                    <a:gd name="T27" fmla="*/ 0 h 439"/>
                    <a:gd name="T28" fmla="*/ 48 w 90"/>
                    <a:gd name="T29" fmla="*/ 5 h 439"/>
                    <a:gd name="T30" fmla="*/ 58 w 90"/>
                    <a:gd name="T31" fmla="*/ 19 h 439"/>
                    <a:gd name="T32" fmla="*/ 67 w 90"/>
                    <a:gd name="T33" fmla="*/ 44 h 439"/>
                    <a:gd name="T34" fmla="*/ 69 w 90"/>
                    <a:gd name="T35" fmla="*/ 62 h 439"/>
                    <a:gd name="T36" fmla="*/ 75 w 90"/>
                    <a:gd name="T37" fmla="*/ 89 h 439"/>
                    <a:gd name="T38" fmla="*/ 80 w 90"/>
                    <a:gd name="T39" fmla="*/ 112 h 439"/>
                    <a:gd name="T40" fmla="*/ 87 w 90"/>
                    <a:gd name="T41" fmla="*/ 227 h 439"/>
                    <a:gd name="T42" fmla="*/ 89 w 90"/>
                    <a:gd name="T43" fmla="*/ 249 h 439"/>
                    <a:gd name="T44" fmla="*/ 87 w 90"/>
                    <a:gd name="T45" fmla="*/ 285 h 439"/>
                    <a:gd name="T46" fmla="*/ 82 w 90"/>
                    <a:gd name="T47" fmla="*/ 393 h 439"/>
                    <a:gd name="T48" fmla="*/ 82 w 90"/>
                    <a:gd name="T49" fmla="*/ 288 h 439"/>
                    <a:gd name="T50" fmla="*/ 80 w 90"/>
                    <a:gd name="T51" fmla="*/ 242 h 439"/>
                    <a:gd name="T52" fmla="*/ 78 w 90"/>
                    <a:gd name="T53" fmla="*/ 213 h 439"/>
                    <a:gd name="T54" fmla="*/ 75 w 90"/>
                    <a:gd name="T55" fmla="*/ 176 h 439"/>
                    <a:gd name="T56" fmla="*/ 70 w 90"/>
                    <a:gd name="T57" fmla="*/ 138 h 439"/>
                    <a:gd name="T58" fmla="*/ 65 w 90"/>
                    <a:gd name="T59" fmla="*/ 100 h 439"/>
                    <a:gd name="T60" fmla="*/ 59 w 90"/>
                    <a:gd name="T61" fmla="*/ 66 h 439"/>
                    <a:gd name="T62" fmla="*/ 53 w 90"/>
                    <a:gd name="T63" fmla="*/ 35 h 439"/>
                    <a:gd name="T64" fmla="*/ 48 w 90"/>
                    <a:gd name="T65" fmla="*/ 19 h 439"/>
                    <a:gd name="T66" fmla="*/ 42 w 90"/>
                    <a:gd name="T67" fmla="*/ 11 h 439"/>
                    <a:gd name="T68" fmla="*/ 36 w 90"/>
                    <a:gd name="T69" fmla="*/ 19 h 439"/>
                    <a:gd name="T70" fmla="*/ 30 w 90"/>
                    <a:gd name="T71" fmla="*/ 34 h 439"/>
                    <a:gd name="T72" fmla="*/ 28 w 90"/>
                    <a:gd name="T73" fmla="*/ 62 h 439"/>
                    <a:gd name="T74" fmla="*/ 28 w 90"/>
                    <a:gd name="T75" fmla="*/ 84 h 439"/>
                    <a:gd name="T76" fmla="*/ 26 w 90"/>
                    <a:gd name="T77" fmla="*/ 125 h 439"/>
                    <a:gd name="T78" fmla="*/ 24 w 90"/>
                    <a:gd name="T79" fmla="*/ 149 h 439"/>
                    <a:gd name="T80" fmla="*/ 18 w 90"/>
                    <a:gd name="T81" fmla="*/ 188 h 439"/>
                    <a:gd name="T82" fmla="*/ 16 w 90"/>
                    <a:gd name="T83" fmla="*/ 209 h 439"/>
                    <a:gd name="T84" fmla="*/ 15 w 90"/>
                    <a:gd name="T85" fmla="*/ 228 h 439"/>
                    <a:gd name="T86" fmla="*/ 15 w 90"/>
                    <a:gd name="T87" fmla="*/ 258 h 439"/>
                    <a:gd name="T88" fmla="*/ 26 w 90"/>
                    <a:gd name="T89" fmla="*/ 356 h 439"/>
                    <a:gd name="T90" fmla="*/ 25 w 90"/>
                    <a:gd name="T91" fmla="*/ 438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439">
                      <a:moveTo>
                        <a:pt x="25" y="438"/>
                      </a:moveTo>
                      <a:lnTo>
                        <a:pt x="19" y="362"/>
                      </a:lnTo>
                      <a:lnTo>
                        <a:pt x="16" y="330"/>
                      </a:lnTo>
                      <a:lnTo>
                        <a:pt x="10" y="291"/>
                      </a:lnTo>
                      <a:lnTo>
                        <a:pt x="3" y="253"/>
                      </a:lnTo>
                      <a:lnTo>
                        <a:pt x="1" y="231"/>
                      </a:lnTo>
                      <a:lnTo>
                        <a:pt x="0" y="209"/>
                      </a:lnTo>
                      <a:lnTo>
                        <a:pt x="1" y="176"/>
                      </a:lnTo>
                      <a:lnTo>
                        <a:pt x="2" y="143"/>
                      </a:lnTo>
                      <a:lnTo>
                        <a:pt x="13" y="59"/>
                      </a:lnTo>
                      <a:lnTo>
                        <a:pt x="16" y="40"/>
                      </a:lnTo>
                      <a:lnTo>
                        <a:pt x="25" y="19"/>
                      </a:lnTo>
                      <a:lnTo>
                        <a:pt x="32" y="5"/>
                      </a:lnTo>
                      <a:lnTo>
                        <a:pt x="41" y="0"/>
                      </a:lnTo>
                      <a:lnTo>
                        <a:pt x="48" y="5"/>
                      </a:lnTo>
                      <a:lnTo>
                        <a:pt x="58" y="19"/>
                      </a:lnTo>
                      <a:lnTo>
                        <a:pt x="67" y="44"/>
                      </a:lnTo>
                      <a:lnTo>
                        <a:pt x="69" y="62"/>
                      </a:lnTo>
                      <a:lnTo>
                        <a:pt x="75" y="89"/>
                      </a:lnTo>
                      <a:lnTo>
                        <a:pt x="80" y="112"/>
                      </a:lnTo>
                      <a:lnTo>
                        <a:pt x="87" y="227"/>
                      </a:lnTo>
                      <a:lnTo>
                        <a:pt x="89" y="249"/>
                      </a:lnTo>
                      <a:lnTo>
                        <a:pt x="87" y="285"/>
                      </a:lnTo>
                      <a:lnTo>
                        <a:pt x="82" y="393"/>
                      </a:lnTo>
                      <a:lnTo>
                        <a:pt x="82" y="288"/>
                      </a:lnTo>
                      <a:lnTo>
                        <a:pt x="80" y="242"/>
                      </a:lnTo>
                      <a:lnTo>
                        <a:pt x="78" y="213"/>
                      </a:lnTo>
                      <a:lnTo>
                        <a:pt x="75" y="176"/>
                      </a:lnTo>
                      <a:lnTo>
                        <a:pt x="70" y="138"/>
                      </a:lnTo>
                      <a:lnTo>
                        <a:pt x="65" y="100"/>
                      </a:lnTo>
                      <a:lnTo>
                        <a:pt x="59" y="66"/>
                      </a:lnTo>
                      <a:lnTo>
                        <a:pt x="53" y="35"/>
                      </a:lnTo>
                      <a:lnTo>
                        <a:pt x="48" y="19"/>
                      </a:lnTo>
                      <a:lnTo>
                        <a:pt x="42" y="11"/>
                      </a:lnTo>
                      <a:lnTo>
                        <a:pt x="36" y="19"/>
                      </a:lnTo>
                      <a:lnTo>
                        <a:pt x="30" y="34"/>
                      </a:lnTo>
                      <a:lnTo>
                        <a:pt x="28" y="62"/>
                      </a:lnTo>
                      <a:lnTo>
                        <a:pt x="28" y="84"/>
                      </a:lnTo>
                      <a:lnTo>
                        <a:pt x="26" y="125"/>
                      </a:lnTo>
                      <a:lnTo>
                        <a:pt x="24" y="149"/>
                      </a:lnTo>
                      <a:lnTo>
                        <a:pt x="18" y="188"/>
                      </a:lnTo>
                      <a:lnTo>
                        <a:pt x="16" y="209"/>
                      </a:lnTo>
                      <a:lnTo>
                        <a:pt x="15" y="228"/>
                      </a:lnTo>
                      <a:lnTo>
                        <a:pt x="15" y="258"/>
                      </a:lnTo>
                      <a:lnTo>
                        <a:pt x="26" y="356"/>
                      </a:lnTo>
                      <a:lnTo>
                        <a:pt x="25" y="438"/>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3" name="Freeform 48"/>
              <p:cNvSpPr>
                <a:spLocks/>
              </p:cNvSpPr>
              <p:nvPr/>
            </p:nvSpPr>
            <p:spPr bwMode="ltGray">
              <a:xfrm>
                <a:off x="737" y="4020"/>
                <a:ext cx="48" cy="125"/>
              </a:xfrm>
              <a:custGeom>
                <a:avLst/>
                <a:gdLst>
                  <a:gd name="T0" fmla="*/ 37 w 48"/>
                  <a:gd name="T1" fmla="*/ 0 h 125"/>
                  <a:gd name="T2" fmla="*/ 34 w 48"/>
                  <a:gd name="T3" fmla="*/ 2 h 125"/>
                  <a:gd name="T4" fmla="*/ 18 w 48"/>
                  <a:gd name="T5" fmla="*/ 24 h 125"/>
                  <a:gd name="T6" fmla="*/ 9 w 48"/>
                  <a:gd name="T7" fmla="*/ 45 h 125"/>
                  <a:gd name="T8" fmla="*/ 0 w 48"/>
                  <a:gd name="T9" fmla="*/ 71 h 125"/>
                  <a:gd name="T10" fmla="*/ 0 w 48"/>
                  <a:gd name="T11" fmla="*/ 99 h 125"/>
                  <a:gd name="T12" fmla="*/ 4 w 48"/>
                  <a:gd name="T13" fmla="*/ 124 h 125"/>
                  <a:gd name="T14" fmla="*/ 9 w 48"/>
                  <a:gd name="T15" fmla="*/ 124 h 125"/>
                  <a:gd name="T16" fmla="*/ 4 w 48"/>
                  <a:gd name="T17" fmla="*/ 99 h 125"/>
                  <a:gd name="T18" fmla="*/ 4 w 48"/>
                  <a:gd name="T19" fmla="*/ 78 h 125"/>
                  <a:gd name="T20" fmla="*/ 14 w 48"/>
                  <a:gd name="T21" fmla="*/ 56 h 125"/>
                  <a:gd name="T22" fmla="*/ 28 w 48"/>
                  <a:gd name="T23" fmla="*/ 33 h 125"/>
                  <a:gd name="T24" fmla="*/ 47 w 48"/>
                  <a:gd name="T25" fmla="*/ 5 h 125"/>
                  <a:gd name="T26" fmla="*/ 37 w 48"/>
                  <a:gd name="T2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125">
                    <a:moveTo>
                      <a:pt x="37" y="0"/>
                    </a:moveTo>
                    <a:lnTo>
                      <a:pt x="34" y="2"/>
                    </a:lnTo>
                    <a:lnTo>
                      <a:pt x="18" y="24"/>
                    </a:lnTo>
                    <a:lnTo>
                      <a:pt x="9" y="45"/>
                    </a:lnTo>
                    <a:lnTo>
                      <a:pt x="0" y="71"/>
                    </a:lnTo>
                    <a:lnTo>
                      <a:pt x="0" y="99"/>
                    </a:lnTo>
                    <a:lnTo>
                      <a:pt x="4" y="124"/>
                    </a:lnTo>
                    <a:lnTo>
                      <a:pt x="9" y="124"/>
                    </a:lnTo>
                    <a:lnTo>
                      <a:pt x="4" y="99"/>
                    </a:lnTo>
                    <a:lnTo>
                      <a:pt x="4" y="78"/>
                    </a:lnTo>
                    <a:lnTo>
                      <a:pt x="14" y="56"/>
                    </a:lnTo>
                    <a:lnTo>
                      <a:pt x="28" y="33"/>
                    </a:lnTo>
                    <a:lnTo>
                      <a:pt x="47" y="5"/>
                    </a:lnTo>
                    <a:lnTo>
                      <a:pt x="37"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 name="Freeform 49"/>
              <p:cNvSpPr>
                <a:spLocks/>
              </p:cNvSpPr>
              <p:nvPr/>
            </p:nvSpPr>
            <p:spPr bwMode="ltGray">
              <a:xfrm>
                <a:off x="1483" y="3976"/>
                <a:ext cx="62" cy="121"/>
              </a:xfrm>
              <a:custGeom>
                <a:avLst/>
                <a:gdLst>
                  <a:gd name="T0" fmla="*/ 12 w 62"/>
                  <a:gd name="T1" fmla="*/ 0 h 121"/>
                  <a:gd name="T2" fmla="*/ 24 w 62"/>
                  <a:gd name="T3" fmla="*/ 8 h 121"/>
                  <a:gd name="T4" fmla="*/ 36 w 62"/>
                  <a:gd name="T5" fmla="*/ 23 h 121"/>
                  <a:gd name="T6" fmla="*/ 48 w 62"/>
                  <a:gd name="T7" fmla="*/ 43 h 121"/>
                  <a:gd name="T8" fmla="*/ 61 w 62"/>
                  <a:gd name="T9" fmla="*/ 69 h 121"/>
                  <a:gd name="T10" fmla="*/ 61 w 62"/>
                  <a:gd name="T11" fmla="*/ 96 h 121"/>
                  <a:gd name="T12" fmla="*/ 55 w 62"/>
                  <a:gd name="T13" fmla="*/ 120 h 121"/>
                  <a:gd name="T14" fmla="*/ 48 w 62"/>
                  <a:gd name="T15" fmla="*/ 120 h 121"/>
                  <a:gd name="T16" fmla="*/ 55 w 62"/>
                  <a:gd name="T17" fmla="*/ 96 h 121"/>
                  <a:gd name="T18" fmla="*/ 55 w 62"/>
                  <a:gd name="T19" fmla="*/ 76 h 121"/>
                  <a:gd name="T20" fmla="*/ 43 w 62"/>
                  <a:gd name="T21" fmla="*/ 54 h 121"/>
                  <a:gd name="T22" fmla="*/ 24 w 62"/>
                  <a:gd name="T23" fmla="*/ 32 h 121"/>
                  <a:gd name="T24" fmla="*/ 0 w 62"/>
                  <a:gd name="T25" fmla="*/ 5 h 121"/>
                  <a:gd name="T26" fmla="*/ 12 w 62"/>
                  <a:gd name="T2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121">
                    <a:moveTo>
                      <a:pt x="12" y="0"/>
                    </a:moveTo>
                    <a:lnTo>
                      <a:pt x="24" y="8"/>
                    </a:lnTo>
                    <a:lnTo>
                      <a:pt x="36" y="23"/>
                    </a:lnTo>
                    <a:lnTo>
                      <a:pt x="48" y="43"/>
                    </a:lnTo>
                    <a:lnTo>
                      <a:pt x="61" y="69"/>
                    </a:lnTo>
                    <a:lnTo>
                      <a:pt x="61" y="96"/>
                    </a:lnTo>
                    <a:lnTo>
                      <a:pt x="55" y="120"/>
                    </a:lnTo>
                    <a:lnTo>
                      <a:pt x="48" y="120"/>
                    </a:lnTo>
                    <a:lnTo>
                      <a:pt x="55" y="96"/>
                    </a:lnTo>
                    <a:lnTo>
                      <a:pt x="55" y="76"/>
                    </a:lnTo>
                    <a:lnTo>
                      <a:pt x="43" y="54"/>
                    </a:lnTo>
                    <a:lnTo>
                      <a:pt x="24" y="32"/>
                    </a:lnTo>
                    <a:lnTo>
                      <a:pt x="0" y="5"/>
                    </a:lnTo>
                    <a:lnTo>
                      <a:pt x="12"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 name="Freeform 50"/>
              <p:cNvSpPr>
                <a:spLocks/>
              </p:cNvSpPr>
              <p:nvPr/>
            </p:nvSpPr>
            <p:spPr bwMode="ltGray">
              <a:xfrm>
                <a:off x="1181" y="3908"/>
                <a:ext cx="104" cy="121"/>
              </a:xfrm>
              <a:custGeom>
                <a:avLst/>
                <a:gdLst>
                  <a:gd name="T0" fmla="*/ 100 w 104"/>
                  <a:gd name="T1" fmla="*/ 19 h 121"/>
                  <a:gd name="T2" fmla="*/ 79 w 104"/>
                  <a:gd name="T3" fmla="*/ 0 h 121"/>
                  <a:gd name="T4" fmla="*/ 65 w 104"/>
                  <a:gd name="T5" fmla="*/ 0 h 121"/>
                  <a:gd name="T6" fmla="*/ 53 w 104"/>
                  <a:gd name="T7" fmla="*/ 1 h 121"/>
                  <a:gd name="T8" fmla="*/ 44 w 104"/>
                  <a:gd name="T9" fmla="*/ 6 h 121"/>
                  <a:gd name="T10" fmla="*/ 20 w 104"/>
                  <a:gd name="T11" fmla="*/ 21 h 121"/>
                  <a:gd name="T12" fmla="*/ 12 w 104"/>
                  <a:gd name="T13" fmla="*/ 28 h 121"/>
                  <a:gd name="T14" fmla="*/ 7 w 104"/>
                  <a:gd name="T15" fmla="*/ 35 h 121"/>
                  <a:gd name="T16" fmla="*/ 1 w 104"/>
                  <a:gd name="T17" fmla="*/ 56 h 121"/>
                  <a:gd name="T18" fmla="*/ 0 w 104"/>
                  <a:gd name="T19" fmla="*/ 62 h 121"/>
                  <a:gd name="T20" fmla="*/ 1 w 104"/>
                  <a:gd name="T21" fmla="*/ 70 h 121"/>
                  <a:gd name="T22" fmla="*/ 5 w 104"/>
                  <a:gd name="T23" fmla="*/ 79 h 121"/>
                  <a:gd name="T24" fmla="*/ 15 w 104"/>
                  <a:gd name="T25" fmla="*/ 91 h 121"/>
                  <a:gd name="T26" fmla="*/ 23 w 104"/>
                  <a:gd name="T27" fmla="*/ 100 h 121"/>
                  <a:gd name="T28" fmla="*/ 34 w 104"/>
                  <a:gd name="T29" fmla="*/ 109 h 121"/>
                  <a:gd name="T30" fmla="*/ 58 w 104"/>
                  <a:gd name="T31" fmla="*/ 120 h 121"/>
                  <a:gd name="T32" fmla="*/ 45 w 104"/>
                  <a:gd name="T33" fmla="*/ 106 h 121"/>
                  <a:gd name="T34" fmla="*/ 36 w 104"/>
                  <a:gd name="T35" fmla="*/ 93 h 121"/>
                  <a:gd name="T36" fmla="*/ 31 w 104"/>
                  <a:gd name="T37" fmla="*/ 81 h 121"/>
                  <a:gd name="T38" fmla="*/ 32 w 104"/>
                  <a:gd name="T39" fmla="*/ 70 h 121"/>
                  <a:gd name="T40" fmla="*/ 34 w 104"/>
                  <a:gd name="T41" fmla="*/ 62 h 121"/>
                  <a:gd name="T42" fmla="*/ 31 w 104"/>
                  <a:gd name="T43" fmla="*/ 52 h 121"/>
                  <a:gd name="T44" fmla="*/ 28 w 104"/>
                  <a:gd name="T45" fmla="*/ 44 h 121"/>
                  <a:gd name="T46" fmla="*/ 37 w 104"/>
                  <a:gd name="T47" fmla="*/ 28 h 121"/>
                  <a:gd name="T48" fmla="*/ 39 w 104"/>
                  <a:gd name="T49" fmla="*/ 20 h 121"/>
                  <a:gd name="T50" fmla="*/ 48 w 104"/>
                  <a:gd name="T51" fmla="*/ 13 h 121"/>
                  <a:gd name="T52" fmla="*/ 65 w 104"/>
                  <a:gd name="T53" fmla="*/ 5 h 121"/>
                  <a:gd name="T54" fmla="*/ 73 w 104"/>
                  <a:gd name="T55" fmla="*/ 11 h 121"/>
                  <a:gd name="T56" fmla="*/ 103 w 104"/>
                  <a:gd name="T57" fmla="*/ 22 h 121"/>
                  <a:gd name="T58" fmla="*/ 100 w 104"/>
                  <a:gd name="T59" fmla="*/ 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21">
                    <a:moveTo>
                      <a:pt x="100" y="19"/>
                    </a:moveTo>
                    <a:lnTo>
                      <a:pt x="79" y="0"/>
                    </a:lnTo>
                    <a:lnTo>
                      <a:pt x="65" y="0"/>
                    </a:lnTo>
                    <a:lnTo>
                      <a:pt x="53" y="1"/>
                    </a:lnTo>
                    <a:lnTo>
                      <a:pt x="44" y="6"/>
                    </a:lnTo>
                    <a:lnTo>
                      <a:pt x="20" y="21"/>
                    </a:lnTo>
                    <a:lnTo>
                      <a:pt x="12" y="28"/>
                    </a:lnTo>
                    <a:lnTo>
                      <a:pt x="7" y="35"/>
                    </a:lnTo>
                    <a:lnTo>
                      <a:pt x="1" y="56"/>
                    </a:lnTo>
                    <a:lnTo>
                      <a:pt x="0" y="62"/>
                    </a:lnTo>
                    <a:lnTo>
                      <a:pt x="1" y="70"/>
                    </a:lnTo>
                    <a:lnTo>
                      <a:pt x="5" y="79"/>
                    </a:lnTo>
                    <a:lnTo>
                      <a:pt x="15" y="91"/>
                    </a:lnTo>
                    <a:lnTo>
                      <a:pt x="23" y="100"/>
                    </a:lnTo>
                    <a:lnTo>
                      <a:pt x="34" y="109"/>
                    </a:lnTo>
                    <a:lnTo>
                      <a:pt x="58" y="120"/>
                    </a:lnTo>
                    <a:lnTo>
                      <a:pt x="45" y="106"/>
                    </a:lnTo>
                    <a:lnTo>
                      <a:pt x="36" y="93"/>
                    </a:lnTo>
                    <a:lnTo>
                      <a:pt x="31" y="81"/>
                    </a:lnTo>
                    <a:lnTo>
                      <a:pt x="32" y="70"/>
                    </a:lnTo>
                    <a:lnTo>
                      <a:pt x="34" y="62"/>
                    </a:lnTo>
                    <a:lnTo>
                      <a:pt x="31" y="52"/>
                    </a:lnTo>
                    <a:lnTo>
                      <a:pt x="28" y="44"/>
                    </a:lnTo>
                    <a:lnTo>
                      <a:pt x="37" y="28"/>
                    </a:lnTo>
                    <a:lnTo>
                      <a:pt x="39" y="20"/>
                    </a:lnTo>
                    <a:lnTo>
                      <a:pt x="48" y="13"/>
                    </a:lnTo>
                    <a:lnTo>
                      <a:pt x="65" y="5"/>
                    </a:lnTo>
                    <a:lnTo>
                      <a:pt x="73" y="11"/>
                    </a:lnTo>
                    <a:lnTo>
                      <a:pt x="103" y="22"/>
                    </a:lnTo>
                    <a:lnTo>
                      <a:pt x="100" y="19"/>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 name="Freeform 51"/>
              <p:cNvSpPr>
                <a:spLocks/>
              </p:cNvSpPr>
              <p:nvPr/>
            </p:nvSpPr>
            <p:spPr bwMode="ltGray">
              <a:xfrm>
                <a:off x="596" y="3919"/>
                <a:ext cx="196" cy="161"/>
              </a:xfrm>
              <a:custGeom>
                <a:avLst/>
                <a:gdLst>
                  <a:gd name="T0" fmla="*/ 89 w 196"/>
                  <a:gd name="T1" fmla="*/ 4 h 161"/>
                  <a:gd name="T2" fmla="*/ 13 w 196"/>
                  <a:gd name="T3" fmla="*/ 7 h 161"/>
                  <a:gd name="T4" fmla="*/ 83 w 196"/>
                  <a:gd name="T5" fmla="*/ 7 h 161"/>
                  <a:gd name="T6" fmla="*/ 72 w 196"/>
                  <a:gd name="T7" fmla="*/ 13 h 161"/>
                  <a:gd name="T8" fmla="*/ 72 w 196"/>
                  <a:gd name="T9" fmla="*/ 16 h 161"/>
                  <a:gd name="T10" fmla="*/ 38 w 196"/>
                  <a:gd name="T11" fmla="*/ 24 h 161"/>
                  <a:gd name="T12" fmla="*/ 63 w 196"/>
                  <a:gd name="T13" fmla="*/ 21 h 161"/>
                  <a:gd name="T14" fmla="*/ 63 w 196"/>
                  <a:gd name="T15" fmla="*/ 25 h 161"/>
                  <a:gd name="T16" fmla="*/ 70 w 196"/>
                  <a:gd name="T17" fmla="*/ 27 h 161"/>
                  <a:gd name="T18" fmla="*/ 8 w 196"/>
                  <a:gd name="T19" fmla="*/ 43 h 161"/>
                  <a:gd name="T20" fmla="*/ 66 w 196"/>
                  <a:gd name="T21" fmla="*/ 35 h 161"/>
                  <a:gd name="T22" fmla="*/ 52 w 196"/>
                  <a:gd name="T23" fmla="*/ 46 h 161"/>
                  <a:gd name="T24" fmla="*/ 8 w 196"/>
                  <a:gd name="T25" fmla="*/ 53 h 161"/>
                  <a:gd name="T26" fmla="*/ 55 w 196"/>
                  <a:gd name="T27" fmla="*/ 47 h 161"/>
                  <a:gd name="T28" fmla="*/ 18 w 196"/>
                  <a:gd name="T29" fmla="*/ 60 h 161"/>
                  <a:gd name="T30" fmla="*/ 40 w 196"/>
                  <a:gd name="T31" fmla="*/ 54 h 161"/>
                  <a:gd name="T32" fmla="*/ 55 w 196"/>
                  <a:gd name="T33" fmla="*/ 53 h 161"/>
                  <a:gd name="T34" fmla="*/ 55 w 196"/>
                  <a:gd name="T35" fmla="*/ 57 h 161"/>
                  <a:gd name="T36" fmla="*/ 46 w 196"/>
                  <a:gd name="T37" fmla="*/ 65 h 161"/>
                  <a:gd name="T38" fmla="*/ 5 w 196"/>
                  <a:gd name="T39" fmla="*/ 75 h 161"/>
                  <a:gd name="T40" fmla="*/ 52 w 196"/>
                  <a:gd name="T41" fmla="*/ 67 h 161"/>
                  <a:gd name="T42" fmla="*/ 44 w 196"/>
                  <a:gd name="T43" fmla="*/ 78 h 161"/>
                  <a:gd name="T44" fmla="*/ 33 w 196"/>
                  <a:gd name="T45" fmla="*/ 85 h 161"/>
                  <a:gd name="T46" fmla="*/ 38 w 196"/>
                  <a:gd name="T47" fmla="*/ 85 h 161"/>
                  <a:gd name="T48" fmla="*/ 38 w 196"/>
                  <a:gd name="T49" fmla="*/ 89 h 161"/>
                  <a:gd name="T50" fmla="*/ 8 w 196"/>
                  <a:gd name="T51" fmla="*/ 99 h 161"/>
                  <a:gd name="T52" fmla="*/ 33 w 196"/>
                  <a:gd name="T53" fmla="*/ 98 h 161"/>
                  <a:gd name="T54" fmla="*/ 33 w 196"/>
                  <a:gd name="T55" fmla="*/ 99 h 161"/>
                  <a:gd name="T56" fmla="*/ 35 w 196"/>
                  <a:gd name="T57" fmla="*/ 103 h 161"/>
                  <a:gd name="T58" fmla="*/ 29 w 196"/>
                  <a:gd name="T59" fmla="*/ 112 h 161"/>
                  <a:gd name="T60" fmla="*/ 35 w 196"/>
                  <a:gd name="T61" fmla="*/ 116 h 161"/>
                  <a:gd name="T62" fmla="*/ 38 w 196"/>
                  <a:gd name="T63" fmla="*/ 135 h 161"/>
                  <a:gd name="T64" fmla="*/ 44 w 196"/>
                  <a:gd name="T65" fmla="*/ 112 h 161"/>
                  <a:gd name="T66" fmla="*/ 91 w 196"/>
                  <a:gd name="T67" fmla="*/ 160 h 161"/>
                  <a:gd name="T68" fmla="*/ 63 w 196"/>
                  <a:gd name="T69" fmla="*/ 103 h 161"/>
                  <a:gd name="T70" fmla="*/ 63 w 196"/>
                  <a:gd name="T71" fmla="*/ 103 h 161"/>
                  <a:gd name="T72" fmla="*/ 66 w 196"/>
                  <a:gd name="T73" fmla="*/ 98 h 161"/>
                  <a:gd name="T74" fmla="*/ 105 w 196"/>
                  <a:gd name="T75" fmla="*/ 126 h 161"/>
                  <a:gd name="T76" fmla="*/ 80 w 196"/>
                  <a:gd name="T77" fmla="*/ 111 h 161"/>
                  <a:gd name="T78" fmla="*/ 72 w 196"/>
                  <a:gd name="T79" fmla="*/ 85 h 161"/>
                  <a:gd name="T80" fmla="*/ 74 w 196"/>
                  <a:gd name="T81" fmla="*/ 78 h 161"/>
                  <a:gd name="T82" fmla="*/ 89 w 196"/>
                  <a:gd name="T83" fmla="*/ 95 h 161"/>
                  <a:gd name="T84" fmla="*/ 80 w 196"/>
                  <a:gd name="T85" fmla="*/ 70 h 161"/>
                  <a:gd name="T86" fmla="*/ 94 w 196"/>
                  <a:gd name="T87" fmla="*/ 65 h 161"/>
                  <a:gd name="T88" fmla="*/ 105 w 196"/>
                  <a:gd name="T89" fmla="*/ 83 h 161"/>
                  <a:gd name="T90" fmla="*/ 91 w 196"/>
                  <a:gd name="T91" fmla="*/ 53 h 161"/>
                  <a:gd name="T92" fmla="*/ 94 w 196"/>
                  <a:gd name="T93" fmla="*/ 50 h 161"/>
                  <a:gd name="T94" fmla="*/ 97 w 196"/>
                  <a:gd name="T95" fmla="*/ 36 h 161"/>
                  <a:gd name="T96" fmla="*/ 111 w 196"/>
                  <a:gd name="T97" fmla="*/ 37 h 161"/>
                  <a:gd name="T98" fmla="*/ 161 w 196"/>
                  <a:gd name="T99" fmla="*/ 74 h 161"/>
                  <a:gd name="T100" fmla="*/ 124 w 196"/>
                  <a:gd name="T101" fmla="*/ 53 h 161"/>
                  <a:gd name="T102" fmla="*/ 105 w 196"/>
                  <a:gd name="T103" fmla="*/ 24 h 161"/>
                  <a:gd name="T104" fmla="*/ 111 w 196"/>
                  <a:gd name="T105" fmla="*/ 18 h 161"/>
                  <a:gd name="T106" fmla="*/ 135 w 196"/>
                  <a:gd name="T107" fmla="*/ 35 h 161"/>
                  <a:gd name="T108" fmla="*/ 130 w 196"/>
                  <a:gd name="T109" fmla="*/ 33 h 161"/>
                  <a:gd name="T110" fmla="*/ 119 w 196"/>
                  <a:gd name="T111" fmla="*/ 10 h 161"/>
                  <a:gd name="T112" fmla="*/ 150 w 196"/>
                  <a:gd name="T113" fmla="*/ 33 h 161"/>
                  <a:gd name="T114" fmla="*/ 130 w 196"/>
                  <a:gd name="T115" fmla="*/ 22 h 161"/>
                  <a:gd name="T116" fmla="*/ 114 w 196"/>
                  <a:gd name="T117" fmla="*/ 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6" h="161">
                    <a:moveTo>
                      <a:pt x="110" y="2"/>
                    </a:moveTo>
                    <a:lnTo>
                      <a:pt x="97" y="0"/>
                    </a:lnTo>
                    <a:lnTo>
                      <a:pt x="89" y="4"/>
                    </a:lnTo>
                    <a:lnTo>
                      <a:pt x="80" y="5"/>
                    </a:lnTo>
                    <a:lnTo>
                      <a:pt x="61" y="7"/>
                    </a:lnTo>
                    <a:lnTo>
                      <a:pt x="13" y="7"/>
                    </a:lnTo>
                    <a:lnTo>
                      <a:pt x="61" y="8"/>
                    </a:lnTo>
                    <a:lnTo>
                      <a:pt x="74" y="5"/>
                    </a:lnTo>
                    <a:lnTo>
                      <a:pt x="83" y="7"/>
                    </a:lnTo>
                    <a:lnTo>
                      <a:pt x="72" y="9"/>
                    </a:lnTo>
                    <a:lnTo>
                      <a:pt x="80" y="9"/>
                    </a:lnTo>
                    <a:lnTo>
                      <a:pt x="72" y="13"/>
                    </a:lnTo>
                    <a:lnTo>
                      <a:pt x="10" y="37"/>
                    </a:lnTo>
                    <a:lnTo>
                      <a:pt x="74" y="13"/>
                    </a:lnTo>
                    <a:lnTo>
                      <a:pt x="72" y="16"/>
                    </a:lnTo>
                    <a:lnTo>
                      <a:pt x="63" y="21"/>
                    </a:lnTo>
                    <a:lnTo>
                      <a:pt x="55" y="22"/>
                    </a:lnTo>
                    <a:lnTo>
                      <a:pt x="38" y="24"/>
                    </a:lnTo>
                    <a:lnTo>
                      <a:pt x="10" y="21"/>
                    </a:lnTo>
                    <a:lnTo>
                      <a:pt x="55" y="24"/>
                    </a:lnTo>
                    <a:lnTo>
                      <a:pt x="63" y="21"/>
                    </a:lnTo>
                    <a:lnTo>
                      <a:pt x="72" y="19"/>
                    </a:lnTo>
                    <a:lnTo>
                      <a:pt x="70" y="24"/>
                    </a:lnTo>
                    <a:lnTo>
                      <a:pt x="63" y="25"/>
                    </a:lnTo>
                    <a:lnTo>
                      <a:pt x="8" y="39"/>
                    </a:lnTo>
                    <a:lnTo>
                      <a:pt x="63" y="27"/>
                    </a:lnTo>
                    <a:lnTo>
                      <a:pt x="70" y="27"/>
                    </a:lnTo>
                    <a:lnTo>
                      <a:pt x="63" y="30"/>
                    </a:lnTo>
                    <a:lnTo>
                      <a:pt x="55" y="35"/>
                    </a:lnTo>
                    <a:lnTo>
                      <a:pt x="8" y="43"/>
                    </a:lnTo>
                    <a:lnTo>
                      <a:pt x="61" y="33"/>
                    </a:lnTo>
                    <a:lnTo>
                      <a:pt x="63" y="33"/>
                    </a:lnTo>
                    <a:lnTo>
                      <a:pt x="66" y="35"/>
                    </a:lnTo>
                    <a:lnTo>
                      <a:pt x="55" y="40"/>
                    </a:lnTo>
                    <a:lnTo>
                      <a:pt x="66" y="39"/>
                    </a:lnTo>
                    <a:lnTo>
                      <a:pt x="52" y="46"/>
                    </a:lnTo>
                    <a:lnTo>
                      <a:pt x="40" y="50"/>
                    </a:lnTo>
                    <a:lnTo>
                      <a:pt x="18" y="53"/>
                    </a:lnTo>
                    <a:lnTo>
                      <a:pt x="8" y="53"/>
                    </a:lnTo>
                    <a:lnTo>
                      <a:pt x="27" y="51"/>
                    </a:lnTo>
                    <a:lnTo>
                      <a:pt x="49" y="48"/>
                    </a:lnTo>
                    <a:lnTo>
                      <a:pt x="55" y="47"/>
                    </a:lnTo>
                    <a:lnTo>
                      <a:pt x="49" y="51"/>
                    </a:lnTo>
                    <a:lnTo>
                      <a:pt x="38" y="57"/>
                    </a:lnTo>
                    <a:lnTo>
                      <a:pt x="18" y="60"/>
                    </a:lnTo>
                    <a:lnTo>
                      <a:pt x="0" y="62"/>
                    </a:lnTo>
                    <a:lnTo>
                      <a:pt x="24" y="59"/>
                    </a:lnTo>
                    <a:lnTo>
                      <a:pt x="40" y="54"/>
                    </a:lnTo>
                    <a:lnTo>
                      <a:pt x="55" y="50"/>
                    </a:lnTo>
                    <a:lnTo>
                      <a:pt x="57" y="48"/>
                    </a:lnTo>
                    <a:lnTo>
                      <a:pt x="55" y="53"/>
                    </a:lnTo>
                    <a:lnTo>
                      <a:pt x="61" y="51"/>
                    </a:lnTo>
                    <a:lnTo>
                      <a:pt x="66" y="53"/>
                    </a:lnTo>
                    <a:lnTo>
                      <a:pt x="55" y="57"/>
                    </a:lnTo>
                    <a:lnTo>
                      <a:pt x="55" y="60"/>
                    </a:lnTo>
                    <a:lnTo>
                      <a:pt x="40" y="65"/>
                    </a:lnTo>
                    <a:lnTo>
                      <a:pt x="46" y="65"/>
                    </a:lnTo>
                    <a:lnTo>
                      <a:pt x="40" y="69"/>
                    </a:lnTo>
                    <a:lnTo>
                      <a:pt x="21" y="74"/>
                    </a:lnTo>
                    <a:lnTo>
                      <a:pt x="5" y="75"/>
                    </a:lnTo>
                    <a:lnTo>
                      <a:pt x="29" y="73"/>
                    </a:lnTo>
                    <a:lnTo>
                      <a:pt x="44" y="69"/>
                    </a:lnTo>
                    <a:lnTo>
                      <a:pt x="52" y="67"/>
                    </a:lnTo>
                    <a:lnTo>
                      <a:pt x="52" y="71"/>
                    </a:lnTo>
                    <a:lnTo>
                      <a:pt x="52" y="73"/>
                    </a:lnTo>
                    <a:lnTo>
                      <a:pt x="44" y="78"/>
                    </a:lnTo>
                    <a:lnTo>
                      <a:pt x="35" y="83"/>
                    </a:lnTo>
                    <a:lnTo>
                      <a:pt x="40" y="83"/>
                    </a:lnTo>
                    <a:lnTo>
                      <a:pt x="33" y="85"/>
                    </a:lnTo>
                    <a:lnTo>
                      <a:pt x="5" y="92"/>
                    </a:lnTo>
                    <a:lnTo>
                      <a:pt x="24" y="88"/>
                    </a:lnTo>
                    <a:lnTo>
                      <a:pt x="38" y="85"/>
                    </a:lnTo>
                    <a:lnTo>
                      <a:pt x="38" y="89"/>
                    </a:lnTo>
                    <a:lnTo>
                      <a:pt x="29" y="91"/>
                    </a:lnTo>
                    <a:lnTo>
                      <a:pt x="38" y="89"/>
                    </a:lnTo>
                    <a:lnTo>
                      <a:pt x="38" y="92"/>
                    </a:lnTo>
                    <a:lnTo>
                      <a:pt x="33" y="95"/>
                    </a:lnTo>
                    <a:lnTo>
                      <a:pt x="8" y="99"/>
                    </a:lnTo>
                    <a:lnTo>
                      <a:pt x="29" y="95"/>
                    </a:lnTo>
                    <a:lnTo>
                      <a:pt x="29" y="97"/>
                    </a:lnTo>
                    <a:lnTo>
                      <a:pt x="33" y="98"/>
                    </a:lnTo>
                    <a:lnTo>
                      <a:pt x="8" y="108"/>
                    </a:lnTo>
                    <a:lnTo>
                      <a:pt x="27" y="100"/>
                    </a:lnTo>
                    <a:lnTo>
                      <a:pt x="33" y="99"/>
                    </a:lnTo>
                    <a:lnTo>
                      <a:pt x="35" y="103"/>
                    </a:lnTo>
                    <a:lnTo>
                      <a:pt x="29" y="105"/>
                    </a:lnTo>
                    <a:lnTo>
                      <a:pt x="35" y="103"/>
                    </a:lnTo>
                    <a:lnTo>
                      <a:pt x="29" y="112"/>
                    </a:lnTo>
                    <a:lnTo>
                      <a:pt x="5" y="122"/>
                    </a:lnTo>
                    <a:lnTo>
                      <a:pt x="29" y="112"/>
                    </a:lnTo>
                    <a:lnTo>
                      <a:pt x="27" y="116"/>
                    </a:lnTo>
                    <a:lnTo>
                      <a:pt x="35" y="112"/>
                    </a:lnTo>
                    <a:lnTo>
                      <a:pt x="35" y="116"/>
                    </a:lnTo>
                    <a:lnTo>
                      <a:pt x="38" y="135"/>
                    </a:lnTo>
                    <a:lnTo>
                      <a:pt x="63" y="160"/>
                    </a:lnTo>
                    <a:lnTo>
                      <a:pt x="38" y="135"/>
                    </a:lnTo>
                    <a:lnTo>
                      <a:pt x="38" y="124"/>
                    </a:lnTo>
                    <a:lnTo>
                      <a:pt x="40" y="117"/>
                    </a:lnTo>
                    <a:lnTo>
                      <a:pt x="44" y="112"/>
                    </a:lnTo>
                    <a:lnTo>
                      <a:pt x="49" y="103"/>
                    </a:lnTo>
                    <a:lnTo>
                      <a:pt x="55" y="106"/>
                    </a:lnTo>
                    <a:lnTo>
                      <a:pt x="91" y="160"/>
                    </a:lnTo>
                    <a:lnTo>
                      <a:pt x="57" y="106"/>
                    </a:lnTo>
                    <a:lnTo>
                      <a:pt x="57" y="100"/>
                    </a:lnTo>
                    <a:lnTo>
                      <a:pt x="63" y="103"/>
                    </a:lnTo>
                    <a:lnTo>
                      <a:pt x="70" y="155"/>
                    </a:lnTo>
                    <a:lnTo>
                      <a:pt x="66" y="111"/>
                    </a:lnTo>
                    <a:lnTo>
                      <a:pt x="63" y="103"/>
                    </a:lnTo>
                    <a:lnTo>
                      <a:pt x="61" y="99"/>
                    </a:lnTo>
                    <a:lnTo>
                      <a:pt x="63" y="92"/>
                    </a:lnTo>
                    <a:lnTo>
                      <a:pt x="66" y="98"/>
                    </a:lnTo>
                    <a:lnTo>
                      <a:pt x="74" y="109"/>
                    </a:lnTo>
                    <a:lnTo>
                      <a:pt x="83" y="116"/>
                    </a:lnTo>
                    <a:lnTo>
                      <a:pt x="105" y="126"/>
                    </a:lnTo>
                    <a:lnTo>
                      <a:pt x="153" y="144"/>
                    </a:lnTo>
                    <a:lnTo>
                      <a:pt x="91" y="117"/>
                    </a:lnTo>
                    <a:lnTo>
                      <a:pt x="80" y="111"/>
                    </a:lnTo>
                    <a:lnTo>
                      <a:pt x="74" y="106"/>
                    </a:lnTo>
                    <a:lnTo>
                      <a:pt x="70" y="100"/>
                    </a:lnTo>
                    <a:lnTo>
                      <a:pt x="72" y="85"/>
                    </a:lnTo>
                    <a:lnTo>
                      <a:pt x="74" y="89"/>
                    </a:lnTo>
                    <a:lnTo>
                      <a:pt x="74" y="81"/>
                    </a:lnTo>
                    <a:lnTo>
                      <a:pt x="74" y="78"/>
                    </a:lnTo>
                    <a:lnTo>
                      <a:pt x="80" y="85"/>
                    </a:lnTo>
                    <a:lnTo>
                      <a:pt x="133" y="137"/>
                    </a:lnTo>
                    <a:lnTo>
                      <a:pt x="89" y="95"/>
                    </a:lnTo>
                    <a:lnTo>
                      <a:pt x="83" y="91"/>
                    </a:lnTo>
                    <a:lnTo>
                      <a:pt x="80" y="85"/>
                    </a:lnTo>
                    <a:lnTo>
                      <a:pt x="80" y="70"/>
                    </a:lnTo>
                    <a:lnTo>
                      <a:pt x="83" y="71"/>
                    </a:lnTo>
                    <a:lnTo>
                      <a:pt x="86" y="62"/>
                    </a:lnTo>
                    <a:lnTo>
                      <a:pt x="94" y="65"/>
                    </a:lnTo>
                    <a:lnTo>
                      <a:pt x="135" y="123"/>
                    </a:lnTo>
                    <a:lnTo>
                      <a:pt x="113" y="95"/>
                    </a:lnTo>
                    <a:lnTo>
                      <a:pt x="105" y="83"/>
                    </a:lnTo>
                    <a:lnTo>
                      <a:pt x="94" y="71"/>
                    </a:lnTo>
                    <a:lnTo>
                      <a:pt x="94" y="65"/>
                    </a:lnTo>
                    <a:lnTo>
                      <a:pt x="91" y="53"/>
                    </a:lnTo>
                    <a:lnTo>
                      <a:pt x="97" y="54"/>
                    </a:lnTo>
                    <a:lnTo>
                      <a:pt x="119" y="112"/>
                    </a:lnTo>
                    <a:lnTo>
                      <a:pt x="94" y="50"/>
                    </a:lnTo>
                    <a:lnTo>
                      <a:pt x="94" y="45"/>
                    </a:lnTo>
                    <a:lnTo>
                      <a:pt x="97" y="48"/>
                    </a:lnTo>
                    <a:lnTo>
                      <a:pt x="97" y="36"/>
                    </a:lnTo>
                    <a:lnTo>
                      <a:pt x="102" y="40"/>
                    </a:lnTo>
                    <a:lnTo>
                      <a:pt x="102" y="33"/>
                    </a:lnTo>
                    <a:lnTo>
                      <a:pt x="111" y="37"/>
                    </a:lnTo>
                    <a:lnTo>
                      <a:pt x="122" y="51"/>
                    </a:lnTo>
                    <a:lnTo>
                      <a:pt x="135" y="60"/>
                    </a:lnTo>
                    <a:lnTo>
                      <a:pt x="161" y="74"/>
                    </a:lnTo>
                    <a:lnTo>
                      <a:pt x="175" y="86"/>
                    </a:lnTo>
                    <a:lnTo>
                      <a:pt x="135" y="60"/>
                    </a:lnTo>
                    <a:lnTo>
                      <a:pt x="124" y="53"/>
                    </a:lnTo>
                    <a:lnTo>
                      <a:pt x="113" y="43"/>
                    </a:lnTo>
                    <a:lnTo>
                      <a:pt x="111" y="36"/>
                    </a:lnTo>
                    <a:lnTo>
                      <a:pt x="105" y="24"/>
                    </a:lnTo>
                    <a:lnTo>
                      <a:pt x="108" y="25"/>
                    </a:lnTo>
                    <a:lnTo>
                      <a:pt x="113" y="24"/>
                    </a:lnTo>
                    <a:lnTo>
                      <a:pt x="111" y="18"/>
                    </a:lnTo>
                    <a:lnTo>
                      <a:pt x="116" y="24"/>
                    </a:lnTo>
                    <a:lnTo>
                      <a:pt x="122" y="29"/>
                    </a:lnTo>
                    <a:lnTo>
                      <a:pt x="135" y="35"/>
                    </a:lnTo>
                    <a:lnTo>
                      <a:pt x="156" y="40"/>
                    </a:lnTo>
                    <a:lnTo>
                      <a:pt x="195" y="54"/>
                    </a:lnTo>
                    <a:lnTo>
                      <a:pt x="130" y="33"/>
                    </a:lnTo>
                    <a:lnTo>
                      <a:pt x="122" y="27"/>
                    </a:lnTo>
                    <a:lnTo>
                      <a:pt x="119" y="25"/>
                    </a:lnTo>
                    <a:lnTo>
                      <a:pt x="119" y="10"/>
                    </a:lnTo>
                    <a:lnTo>
                      <a:pt x="124" y="15"/>
                    </a:lnTo>
                    <a:lnTo>
                      <a:pt x="133" y="22"/>
                    </a:lnTo>
                    <a:lnTo>
                      <a:pt x="150" y="33"/>
                    </a:lnTo>
                    <a:lnTo>
                      <a:pt x="172" y="45"/>
                    </a:lnTo>
                    <a:lnTo>
                      <a:pt x="178" y="50"/>
                    </a:lnTo>
                    <a:lnTo>
                      <a:pt x="130" y="22"/>
                    </a:lnTo>
                    <a:lnTo>
                      <a:pt x="124" y="12"/>
                    </a:lnTo>
                    <a:lnTo>
                      <a:pt x="127" y="5"/>
                    </a:lnTo>
                    <a:lnTo>
                      <a:pt x="114" y="1"/>
                    </a:lnTo>
                    <a:lnTo>
                      <a:pt x="110" y="2"/>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 name="Freeform 52"/>
              <p:cNvSpPr>
                <a:spLocks/>
              </p:cNvSpPr>
              <p:nvPr/>
            </p:nvSpPr>
            <p:spPr bwMode="ltGray">
              <a:xfrm>
                <a:off x="921" y="3984"/>
                <a:ext cx="148" cy="160"/>
              </a:xfrm>
              <a:custGeom>
                <a:avLst/>
                <a:gdLst>
                  <a:gd name="T0" fmla="*/ 34 w 148"/>
                  <a:gd name="T1" fmla="*/ 159 h 160"/>
                  <a:gd name="T2" fmla="*/ 5 w 148"/>
                  <a:gd name="T3" fmla="*/ 91 h 160"/>
                  <a:gd name="T4" fmla="*/ 2 w 148"/>
                  <a:gd name="T5" fmla="*/ 88 h 160"/>
                  <a:gd name="T6" fmla="*/ 0 w 148"/>
                  <a:gd name="T7" fmla="*/ 82 h 160"/>
                  <a:gd name="T8" fmla="*/ 0 w 148"/>
                  <a:gd name="T9" fmla="*/ 76 h 160"/>
                  <a:gd name="T10" fmla="*/ 0 w 148"/>
                  <a:gd name="T11" fmla="*/ 71 h 160"/>
                  <a:gd name="T12" fmla="*/ 0 w 148"/>
                  <a:gd name="T13" fmla="*/ 64 h 160"/>
                  <a:gd name="T14" fmla="*/ 4 w 148"/>
                  <a:gd name="T15" fmla="*/ 54 h 160"/>
                  <a:gd name="T16" fmla="*/ 20 w 148"/>
                  <a:gd name="T17" fmla="*/ 17 h 160"/>
                  <a:gd name="T18" fmla="*/ 24 w 148"/>
                  <a:gd name="T19" fmla="*/ 14 h 160"/>
                  <a:gd name="T20" fmla="*/ 31 w 148"/>
                  <a:gd name="T21" fmla="*/ 8 h 160"/>
                  <a:gd name="T22" fmla="*/ 39 w 148"/>
                  <a:gd name="T23" fmla="*/ 3 h 160"/>
                  <a:gd name="T24" fmla="*/ 51 w 148"/>
                  <a:gd name="T25" fmla="*/ 0 h 160"/>
                  <a:gd name="T26" fmla="*/ 61 w 148"/>
                  <a:gd name="T27" fmla="*/ 0 h 160"/>
                  <a:gd name="T28" fmla="*/ 69 w 148"/>
                  <a:gd name="T29" fmla="*/ 2 h 160"/>
                  <a:gd name="T30" fmla="*/ 79 w 148"/>
                  <a:gd name="T31" fmla="*/ 5 h 160"/>
                  <a:gd name="T32" fmla="*/ 92 w 148"/>
                  <a:gd name="T33" fmla="*/ 11 h 160"/>
                  <a:gd name="T34" fmla="*/ 106 w 148"/>
                  <a:gd name="T35" fmla="*/ 19 h 160"/>
                  <a:gd name="T36" fmla="*/ 114 w 148"/>
                  <a:gd name="T37" fmla="*/ 24 h 160"/>
                  <a:gd name="T38" fmla="*/ 120 w 148"/>
                  <a:gd name="T39" fmla="*/ 31 h 160"/>
                  <a:gd name="T40" fmla="*/ 123 w 148"/>
                  <a:gd name="T41" fmla="*/ 35 h 160"/>
                  <a:gd name="T42" fmla="*/ 136 w 148"/>
                  <a:gd name="T43" fmla="*/ 55 h 160"/>
                  <a:gd name="T44" fmla="*/ 136 w 148"/>
                  <a:gd name="T45" fmla="*/ 57 h 160"/>
                  <a:gd name="T46" fmla="*/ 139 w 148"/>
                  <a:gd name="T47" fmla="*/ 65 h 160"/>
                  <a:gd name="T48" fmla="*/ 141 w 148"/>
                  <a:gd name="T49" fmla="*/ 71 h 160"/>
                  <a:gd name="T50" fmla="*/ 147 w 148"/>
                  <a:gd name="T51" fmla="*/ 101 h 160"/>
                  <a:gd name="T52" fmla="*/ 138 w 148"/>
                  <a:gd name="T53" fmla="*/ 83 h 160"/>
                  <a:gd name="T54" fmla="*/ 131 w 148"/>
                  <a:gd name="T55" fmla="*/ 70 h 160"/>
                  <a:gd name="T56" fmla="*/ 123 w 148"/>
                  <a:gd name="T57" fmla="*/ 57 h 160"/>
                  <a:gd name="T58" fmla="*/ 113 w 148"/>
                  <a:gd name="T59" fmla="*/ 43 h 160"/>
                  <a:gd name="T60" fmla="*/ 78 w 148"/>
                  <a:gd name="T61" fmla="*/ 12 h 160"/>
                  <a:gd name="T62" fmla="*/ 69 w 148"/>
                  <a:gd name="T63" fmla="*/ 8 h 160"/>
                  <a:gd name="T64" fmla="*/ 61 w 148"/>
                  <a:gd name="T65" fmla="*/ 6 h 160"/>
                  <a:gd name="T66" fmla="*/ 54 w 148"/>
                  <a:gd name="T67" fmla="*/ 6 h 160"/>
                  <a:gd name="T68" fmla="*/ 48 w 148"/>
                  <a:gd name="T69" fmla="*/ 10 h 160"/>
                  <a:gd name="T70" fmla="*/ 38 w 148"/>
                  <a:gd name="T71" fmla="*/ 21 h 160"/>
                  <a:gd name="T72" fmla="*/ 28 w 148"/>
                  <a:gd name="T73" fmla="*/ 57 h 160"/>
                  <a:gd name="T74" fmla="*/ 18 w 148"/>
                  <a:gd name="T75" fmla="*/ 82 h 160"/>
                  <a:gd name="T76" fmla="*/ 17 w 148"/>
                  <a:gd name="T77" fmla="*/ 88 h 160"/>
                  <a:gd name="T78" fmla="*/ 18 w 148"/>
                  <a:gd name="T79" fmla="*/ 94 h 160"/>
                  <a:gd name="T80" fmla="*/ 19 w 148"/>
                  <a:gd name="T81" fmla="*/ 100 h 160"/>
                  <a:gd name="T82" fmla="*/ 27 w 148"/>
                  <a:gd name="T83" fmla="*/ 112 h 160"/>
                  <a:gd name="T84" fmla="*/ 22 w 148"/>
                  <a:gd name="T85" fmla="*/ 101 h 160"/>
                  <a:gd name="T86" fmla="*/ 32 w 148"/>
                  <a:gd name="T87" fmla="*/ 125 h 160"/>
                  <a:gd name="T88" fmla="*/ 38 w 148"/>
                  <a:gd name="T89" fmla="*/ 137 h 160"/>
                  <a:gd name="T90" fmla="*/ 39 w 148"/>
                  <a:gd name="T91" fmla="*/ 147 h 160"/>
                  <a:gd name="T92" fmla="*/ 35 w 148"/>
                  <a:gd name="T93" fmla="*/ 156 h 160"/>
                  <a:gd name="T94" fmla="*/ 34 w 148"/>
                  <a:gd name="T95" fmla="*/ 15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8" h="160">
                    <a:moveTo>
                      <a:pt x="34" y="159"/>
                    </a:moveTo>
                    <a:lnTo>
                      <a:pt x="5" y="91"/>
                    </a:lnTo>
                    <a:lnTo>
                      <a:pt x="2" y="88"/>
                    </a:lnTo>
                    <a:lnTo>
                      <a:pt x="0" y="82"/>
                    </a:lnTo>
                    <a:lnTo>
                      <a:pt x="0" y="76"/>
                    </a:lnTo>
                    <a:lnTo>
                      <a:pt x="0" y="71"/>
                    </a:lnTo>
                    <a:lnTo>
                      <a:pt x="0" y="64"/>
                    </a:lnTo>
                    <a:lnTo>
                      <a:pt x="4" y="54"/>
                    </a:lnTo>
                    <a:lnTo>
                      <a:pt x="20" y="17"/>
                    </a:lnTo>
                    <a:lnTo>
                      <a:pt x="24" y="14"/>
                    </a:lnTo>
                    <a:lnTo>
                      <a:pt x="31" y="8"/>
                    </a:lnTo>
                    <a:lnTo>
                      <a:pt x="39" y="3"/>
                    </a:lnTo>
                    <a:lnTo>
                      <a:pt x="51" y="0"/>
                    </a:lnTo>
                    <a:lnTo>
                      <a:pt x="61" y="0"/>
                    </a:lnTo>
                    <a:lnTo>
                      <a:pt x="69" y="2"/>
                    </a:lnTo>
                    <a:lnTo>
                      <a:pt x="79" y="5"/>
                    </a:lnTo>
                    <a:lnTo>
                      <a:pt x="92" y="11"/>
                    </a:lnTo>
                    <a:lnTo>
                      <a:pt x="106" y="19"/>
                    </a:lnTo>
                    <a:lnTo>
                      <a:pt x="114" y="24"/>
                    </a:lnTo>
                    <a:lnTo>
                      <a:pt x="120" y="31"/>
                    </a:lnTo>
                    <a:lnTo>
                      <a:pt x="123" y="35"/>
                    </a:lnTo>
                    <a:lnTo>
                      <a:pt x="136" y="55"/>
                    </a:lnTo>
                    <a:lnTo>
                      <a:pt x="136" y="57"/>
                    </a:lnTo>
                    <a:lnTo>
                      <a:pt x="139" y="65"/>
                    </a:lnTo>
                    <a:lnTo>
                      <a:pt x="141" y="71"/>
                    </a:lnTo>
                    <a:lnTo>
                      <a:pt x="147" y="101"/>
                    </a:lnTo>
                    <a:lnTo>
                      <a:pt x="138" y="83"/>
                    </a:lnTo>
                    <a:lnTo>
                      <a:pt x="131" y="70"/>
                    </a:lnTo>
                    <a:lnTo>
                      <a:pt x="123" y="57"/>
                    </a:lnTo>
                    <a:lnTo>
                      <a:pt x="113" y="43"/>
                    </a:lnTo>
                    <a:lnTo>
                      <a:pt x="78" y="12"/>
                    </a:lnTo>
                    <a:lnTo>
                      <a:pt x="69" y="8"/>
                    </a:lnTo>
                    <a:lnTo>
                      <a:pt x="61" y="6"/>
                    </a:lnTo>
                    <a:lnTo>
                      <a:pt x="54" y="6"/>
                    </a:lnTo>
                    <a:lnTo>
                      <a:pt x="48" y="10"/>
                    </a:lnTo>
                    <a:lnTo>
                      <a:pt x="38" y="21"/>
                    </a:lnTo>
                    <a:lnTo>
                      <a:pt x="28" y="57"/>
                    </a:lnTo>
                    <a:lnTo>
                      <a:pt x="18" y="82"/>
                    </a:lnTo>
                    <a:lnTo>
                      <a:pt x="17" y="88"/>
                    </a:lnTo>
                    <a:lnTo>
                      <a:pt x="18" y="94"/>
                    </a:lnTo>
                    <a:lnTo>
                      <a:pt x="19" y="100"/>
                    </a:lnTo>
                    <a:lnTo>
                      <a:pt x="27" y="112"/>
                    </a:lnTo>
                    <a:lnTo>
                      <a:pt x="22" y="101"/>
                    </a:lnTo>
                    <a:lnTo>
                      <a:pt x="32" y="125"/>
                    </a:lnTo>
                    <a:lnTo>
                      <a:pt x="38" y="137"/>
                    </a:lnTo>
                    <a:lnTo>
                      <a:pt x="39" y="147"/>
                    </a:lnTo>
                    <a:lnTo>
                      <a:pt x="35" y="156"/>
                    </a:lnTo>
                    <a:lnTo>
                      <a:pt x="34" y="159"/>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 name="Freeform 53"/>
              <p:cNvSpPr>
                <a:spLocks/>
              </p:cNvSpPr>
              <p:nvPr/>
            </p:nvSpPr>
            <p:spPr bwMode="ltGray">
              <a:xfrm>
                <a:off x="844" y="3928"/>
                <a:ext cx="164" cy="152"/>
              </a:xfrm>
              <a:custGeom>
                <a:avLst/>
                <a:gdLst>
                  <a:gd name="T0" fmla="*/ 160 w 164"/>
                  <a:gd name="T1" fmla="*/ 23 h 152"/>
                  <a:gd name="T2" fmla="*/ 149 w 164"/>
                  <a:gd name="T3" fmla="*/ 13 h 152"/>
                  <a:gd name="T4" fmla="*/ 143 w 164"/>
                  <a:gd name="T5" fmla="*/ 9 h 152"/>
                  <a:gd name="T6" fmla="*/ 131 w 164"/>
                  <a:gd name="T7" fmla="*/ 6 h 152"/>
                  <a:gd name="T8" fmla="*/ 120 w 164"/>
                  <a:gd name="T9" fmla="*/ 3 h 152"/>
                  <a:gd name="T10" fmla="*/ 105 w 164"/>
                  <a:gd name="T11" fmla="*/ 0 h 152"/>
                  <a:gd name="T12" fmla="*/ 92 w 164"/>
                  <a:gd name="T13" fmla="*/ 0 h 152"/>
                  <a:gd name="T14" fmla="*/ 80 w 164"/>
                  <a:gd name="T15" fmla="*/ 1 h 152"/>
                  <a:gd name="T16" fmla="*/ 66 w 164"/>
                  <a:gd name="T17" fmla="*/ 2 h 152"/>
                  <a:gd name="T18" fmla="*/ 51 w 164"/>
                  <a:gd name="T19" fmla="*/ 5 h 152"/>
                  <a:gd name="T20" fmla="*/ 42 w 164"/>
                  <a:gd name="T21" fmla="*/ 10 h 152"/>
                  <a:gd name="T22" fmla="*/ 32 w 164"/>
                  <a:gd name="T23" fmla="*/ 19 h 152"/>
                  <a:gd name="T24" fmla="*/ 22 w 164"/>
                  <a:gd name="T25" fmla="*/ 25 h 152"/>
                  <a:gd name="T26" fmla="*/ 15 w 164"/>
                  <a:gd name="T27" fmla="*/ 32 h 152"/>
                  <a:gd name="T28" fmla="*/ 5 w 164"/>
                  <a:gd name="T29" fmla="*/ 41 h 152"/>
                  <a:gd name="T30" fmla="*/ 0 w 164"/>
                  <a:gd name="T31" fmla="*/ 58 h 152"/>
                  <a:gd name="T32" fmla="*/ 2 w 164"/>
                  <a:gd name="T33" fmla="*/ 72 h 152"/>
                  <a:gd name="T34" fmla="*/ 9 w 164"/>
                  <a:gd name="T35" fmla="*/ 92 h 152"/>
                  <a:gd name="T36" fmla="*/ 22 w 164"/>
                  <a:gd name="T37" fmla="*/ 109 h 152"/>
                  <a:gd name="T38" fmla="*/ 51 w 164"/>
                  <a:gd name="T39" fmla="*/ 151 h 152"/>
                  <a:gd name="T40" fmla="*/ 40 w 164"/>
                  <a:gd name="T41" fmla="*/ 107 h 152"/>
                  <a:gd name="T42" fmla="*/ 34 w 164"/>
                  <a:gd name="T43" fmla="*/ 91 h 152"/>
                  <a:gd name="T44" fmla="*/ 30 w 164"/>
                  <a:gd name="T45" fmla="*/ 78 h 152"/>
                  <a:gd name="T46" fmla="*/ 28 w 164"/>
                  <a:gd name="T47" fmla="*/ 63 h 152"/>
                  <a:gd name="T48" fmla="*/ 32 w 164"/>
                  <a:gd name="T49" fmla="*/ 48 h 152"/>
                  <a:gd name="T50" fmla="*/ 36 w 164"/>
                  <a:gd name="T51" fmla="*/ 35 h 152"/>
                  <a:gd name="T52" fmla="*/ 44 w 164"/>
                  <a:gd name="T53" fmla="*/ 20 h 152"/>
                  <a:gd name="T54" fmla="*/ 56 w 164"/>
                  <a:gd name="T55" fmla="*/ 13 h 152"/>
                  <a:gd name="T56" fmla="*/ 71 w 164"/>
                  <a:gd name="T57" fmla="*/ 10 h 152"/>
                  <a:gd name="T58" fmla="*/ 111 w 164"/>
                  <a:gd name="T59" fmla="*/ 9 h 152"/>
                  <a:gd name="T60" fmla="*/ 136 w 164"/>
                  <a:gd name="T61" fmla="*/ 14 h 152"/>
                  <a:gd name="T62" fmla="*/ 163 w 164"/>
                  <a:gd name="T63" fmla="*/ 25 h 152"/>
                  <a:gd name="T64" fmla="*/ 160 w 164"/>
                  <a:gd name="T65"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 h="152">
                    <a:moveTo>
                      <a:pt x="160" y="23"/>
                    </a:moveTo>
                    <a:lnTo>
                      <a:pt x="149" y="13"/>
                    </a:lnTo>
                    <a:lnTo>
                      <a:pt x="143" y="9"/>
                    </a:lnTo>
                    <a:lnTo>
                      <a:pt x="131" y="6"/>
                    </a:lnTo>
                    <a:lnTo>
                      <a:pt x="120" y="3"/>
                    </a:lnTo>
                    <a:lnTo>
                      <a:pt x="105" y="0"/>
                    </a:lnTo>
                    <a:lnTo>
                      <a:pt x="92" y="0"/>
                    </a:lnTo>
                    <a:lnTo>
                      <a:pt x="80" y="1"/>
                    </a:lnTo>
                    <a:lnTo>
                      <a:pt x="66" y="2"/>
                    </a:lnTo>
                    <a:lnTo>
                      <a:pt x="51" y="5"/>
                    </a:lnTo>
                    <a:lnTo>
                      <a:pt x="42" y="10"/>
                    </a:lnTo>
                    <a:lnTo>
                      <a:pt x="32" y="19"/>
                    </a:lnTo>
                    <a:lnTo>
                      <a:pt x="22" y="25"/>
                    </a:lnTo>
                    <a:lnTo>
                      <a:pt x="15" y="32"/>
                    </a:lnTo>
                    <a:lnTo>
                      <a:pt x="5" y="41"/>
                    </a:lnTo>
                    <a:lnTo>
                      <a:pt x="0" y="58"/>
                    </a:lnTo>
                    <a:lnTo>
                      <a:pt x="2" y="72"/>
                    </a:lnTo>
                    <a:lnTo>
                      <a:pt x="9" y="92"/>
                    </a:lnTo>
                    <a:lnTo>
                      <a:pt x="22" y="109"/>
                    </a:lnTo>
                    <a:lnTo>
                      <a:pt x="51" y="151"/>
                    </a:lnTo>
                    <a:lnTo>
                      <a:pt x="40" y="107"/>
                    </a:lnTo>
                    <a:lnTo>
                      <a:pt x="34" y="91"/>
                    </a:lnTo>
                    <a:lnTo>
                      <a:pt x="30" y="78"/>
                    </a:lnTo>
                    <a:lnTo>
                      <a:pt x="28" y="63"/>
                    </a:lnTo>
                    <a:lnTo>
                      <a:pt x="32" y="48"/>
                    </a:lnTo>
                    <a:lnTo>
                      <a:pt x="36" y="35"/>
                    </a:lnTo>
                    <a:lnTo>
                      <a:pt x="44" y="20"/>
                    </a:lnTo>
                    <a:lnTo>
                      <a:pt x="56" y="13"/>
                    </a:lnTo>
                    <a:lnTo>
                      <a:pt x="71" y="10"/>
                    </a:lnTo>
                    <a:lnTo>
                      <a:pt x="111" y="9"/>
                    </a:lnTo>
                    <a:lnTo>
                      <a:pt x="136" y="14"/>
                    </a:lnTo>
                    <a:lnTo>
                      <a:pt x="163" y="25"/>
                    </a:lnTo>
                    <a:lnTo>
                      <a:pt x="160" y="23"/>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 name="Freeform 54"/>
              <p:cNvSpPr>
                <a:spLocks/>
              </p:cNvSpPr>
              <p:nvPr/>
            </p:nvSpPr>
            <p:spPr bwMode="ltGray">
              <a:xfrm>
                <a:off x="961" y="3819"/>
                <a:ext cx="170" cy="148"/>
              </a:xfrm>
              <a:custGeom>
                <a:avLst/>
                <a:gdLst>
                  <a:gd name="T0" fmla="*/ 49 w 170"/>
                  <a:gd name="T1" fmla="*/ 147 h 148"/>
                  <a:gd name="T2" fmla="*/ 37 w 170"/>
                  <a:gd name="T3" fmla="*/ 121 h 148"/>
                  <a:gd name="T4" fmla="*/ 32 w 170"/>
                  <a:gd name="T5" fmla="*/ 111 h 148"/>
                  <a:gd name="T6" fmla="*/ 20 w 170"/>
                  <a:gd name="T7" fmla="*/ 97 h 148"/>
                  <a:gd name="T8" fmla="*/ 8 w 170"/>
                  <a:gd name="T9" fmla="*/ 85 h 148"/>
                  <a:gd name="T10" fmla="*/ 1 w 170"/>
                  <a:gd name="T11" fmla="*/ 77 h 148"/>
                  <a:gd name="T12" fmla="*/ 0 w 170"/>
                  <a:gd name="T13" fmla="*/ 69 h 148"/>
                  <a:gd name="T14" fmla="*/ 2 w 170"/>
                  <a:gd name="T15" fmla="*/ 58 h 148"/>
                  <a:gd name="T16" fmla="*/ 5 w 170"/>
                  <a:gd name="T17" fmla="*/ 48 h 148"/>
                  <a:gd name="T18" fmla="*/ 24 w 170"/>
                  <a:gd name="T19" fmla="*/ 20 h 148"/>
                  <a:gd name="T20" fmla="*/ 32 w 170"/>
                  <a:gd name="T21" fmla="*/ 13 h 148"/>
                  <a:gd name="T22" fmla="*/ 48 w 170"/>
                  <a:gd name="T23" fmla="*/ 6 h 148"/>
                  <a:gd name="T24" fmla="*/ 61 w 170"/>
                  <a:gd name="T25" fmla="*/ 1 h 148"/>
                  <a:gd name="T26" fmla="*/ 78 w 170"/>
                  <a:gd name="T27" fmla="*/ 0 h 148"/>
                  <a:gd name="T28" fmla="*/ 92 w 170"/>
                  <a:gd name="T29" fmla="*/ 2 h 148"/>
                  <a:gd name="T30" fmla="*/ 109 w 170"/>
                  <a:gd name="T31" fmla="*/ 6 h 148"/>
                  <a:gd name="T32" fmla="*/ 126 w 170"/>
                  <a:gd name="T33" fmla="*/ 15 h 148"/>
                  <a:gd name="T34" fmla="*/ 132 w 170"/>
                  <a:gd name="T35" fmla="*/ 21 h 148"/>
                  <a:gd name="T36" fmla="*/ 143 w 170"/>
                  <a:gd name="T37" fmla="*/ 29 h 148"/>
                  <a:gd name="T38" fmla="*/ 152 w 170"/>
                  <a:gd name="T39" fmla="*/ 37 h 148"/>
                  <a:gd name="T40" fmla="*/ 167 w 170"/>
                  <a:gd name="T41" fmla="*/ 76 h 148"/>
                  <a:gd name="T42" fmla="*/ 169 w 170"/>
                  <a:gd name="T43" fmla="*/ 83 h 148"/>
                  <a:gd name="T44" fmla="*/ 166 w 170"/>
                  <a:gd name="T45" fmla="*/ 96 h 148"/>
                  <a:gd name="T46" fmla="*/ 156 w 170"/>
                  <a:gd name="T47" fmla="*/ 132 h 148"/>
                  <a:gd name="T48" fmla="*/ 157 w 170"/>
                  <a:gd name="T49" fmla="*/ 96 h 148"/>
                  <a:gd name="T50" fmla="*/ 152 w 170"/>
                  <a:gd name="T51" fmla="*/ 81 h 148"/>
                  <a:gd name="T52" fmla="*/ 148 w 170"/>
                  <a:gd name="T53" fmla="*/ 72 h 148"/>
                  <a:gd name="T54" fmla="*/ 142 w 170"/>
                  <a:gd name="T55" fmla="*/ 58 h 148"/>
                  <a:gd name="T56" fmla="*/ 134 w 170"/>
                  <a:gd name="T57" fmla="*/ 46 h 148"/>
                  <a:gd name="T58" fmla="*/ 124 w 170"/>
                  <a:gd name="T59" fmla="*/ 34 h 148"/>
                  <a:gd name="T60" fmla="*/ 112 w 170"/>
                  <a:gd name="T61" fmla="*/ 22 h 148"/>
                  <a:gd name="T62" fmla="*/ 102 w 170"/>
                  <a:gd name="T63" fmla="*/ 12 h 148"/>
                  <a:gd name="T64" fmla="*/ 92 w 170"/>
                  <a:gd name="T65" fmla="*/ 6 h 148"/>
                  <a:gd name="T66" fmla="*/ 80 w 170"/>
                  <a:gd name="T67" fmla="*/ 4 h 148"/>
                  <a:gd name="T68" fmla="*/ 68 w 170"/>
                  <a:gd name="T69" fmla="*/ 6 h 148"/>
                  <a:gd name="T70" fmla="*/ 59 w 170"/>
                  <a:gd name="T71" fmla="*/ 11 h 148"/>
                  <a:gd name="T72" fmla="*/ 54 w 170"/>
                  <a:gd name="T73" fmla="*/ 21 h 148"/>
                  <a:gd name="T74" fmla="*/ 54 w 170"/>
                  <a:gd name="T75" fmla="*/ 28 h 148"/>
                  <a:gd name="T76" fmla="*/ 50 w 170"/>
                  <a:gd name="T77" fmla="*/ 42 h 148"/>
                  <a:gd name="T78" fmla="*/ 45 w 170"/>
                  <a:gd name="T79" fmla="*/ 50 h 148"/>
                  <a:gd name="T80" fmla="*/ 34 w 170"/>
                  <a:gd name="T81" fmla="*/ 63 h 148"/>
                  <a:gd name="T82" fmla="*/ 32 w 170"/>
                  <a:gd name="T83" fmla="*/ 69 h 148"/>
                  <a:gd name="T84" fmla="*/ 30 w 170"/>
                  <a:gd name="T85" fmla="*/ 77 h 148"/>
                  <a:gd name="T86" fmla="*/ 30 w 170"/>
                  <a:gd name="T87" fmla="*/ 86 h 148"/>
                  <a:gd name="T88" fmla="*/ 50 w 170"/>
                  <a:gd name="T89" fmla="*/ 119 h 148"/>
                  <a:gd name="T90" fmla="*/ 49 w 170"/>
                  <a:gd name="T91" fmla="*/ 14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0" h="148">
                    <a:moveTo>
                      <a:pt x="49" y="147"/>
                    </a:moveTo>
                    <a:lnTo>
                      <a:pt x="37" y="121"/>
                    </a:lnTo>
                    <a:lnTo>
                      <a:pt x="32" y="111"/>
                    </a:lnTo>
                    <a:lnTo>
                      <a:pt x="20" y="97"/>
                    </a:lnTo>
                    <a:lnTo>
                      <a:pt x="8" y="85"/>
                    </a:lnTo>
                    <a:lnTo>
                      <a:pt x="1" y="77"/>
                    </a:lnTo>
                    <a:lnTo>
                      <a:pt x="0" y="69"/>
                    </a:lnTo>
                    <a:lnTo>
                      <a:pt x="2" y="58"/>
                    </a:lnTo>
                    <a:lnTo>
                      <a:pt x="5" y="48"/>
                    </a:lnTo>
                    <a:lnTo>
                      <a:pt x="24" y="20"/>
                    </a:lnTo>
                    <a:lnTo>
                      <a:pt x="32" y="13"/>
                    </a:lnTo>
                    <a:lnTo>
                      <a:pt x="48" y="6"/>
                    </a:lnTo>
                    <a:lnTo>
                      <a:pt x="61" y="1"/>
                    </a:lnTo>
                    <a:lnTo>
                      <a:pt x="78" y="0"/>
                    </a:lnTo>
                    <a:lnTo>
                      <a:pt x="92" y="2"/>
                    </a:lnTo>
                    <a:lnTo>
                      <a:pt x="109" y="6"/>
                    </a:lnTo>
                    <a:lnTo>
                      <a:pt x="126" y="15"/>
                    </a:lnTo>
                    <a:lnTo>
                      <a:pt x="132" y="21"/>
                    </a:lnTo>
                    <a:lnTo>
                      <a:pt x="143" y="29"/>
                    </a:lnTo>
                    <a:lnTo>
                      <a:pt x="152" y="37"/>
                    </a:lnTo>
                    <a:lnTo>
                      <a:pt x="167" y="76"/>
                    </a:lnTo>
                    <a:lnTo>
                      <a:pt x="169" y="83"/>
                    </a:lnTo>
                    <a:lnTo>
                      <a:pt x="166" y="96"/>
                    </a:lnTo>
                    <a:lnTo>
                      <a:pt x="156" y="132"/>
                    </a:lnTo>
                    <a:lnTo>
                      <a:pt x="157" y="96"/>
                    </a:lnTo>
                    <a:lnTo>
                      <a:pt x="152" y="81"/>
                    </a:lnTo>
                    <a:lnTo>
                      <a:pt x="148" y="72"/>
                    </a:lnTo>
                    <a:lnTo>
                      <a:pt x="142" y="58"/>
                    </a:lnTo>
                    <a:lnTo>
                      <a:pt x="134" y="46"/>
                    </a:lnTo>
                    <a:lnTo>
                      <a:pt x="124" y="34"/>
                    </a:lnTo>
                    <a:lnTo>
                      <a:pt x="112" y="22"/>
                    </a:lnTo>
                    <a:lnTo>
                      <a:pt x="102" y="12"/>
                    </a:lnTo>
                    <a:lnTo>
                      <a:pt x="92" y="6"/>
                    </a:lnTo>
                    <a:lnTo>
                      <a:pt x="80" y="4"/>
                    </a:lnTo>
                    <a:lnTo>
                      <a:pt x="68" y="6"/>
                    </a:lnTo>
                    <a:lnTo>
                      <a:pt x="59" y="11"/>
                    </a:lnTo>
                    <a:lnTo>
                      <a:pt x="54" y="21"/>
                    </a:lnTo>
                    <a:lnTo>
                      <a:pt x="54" y="28"/>
                    </a:lnTo>
                    <a:lnTo>
                      <a:pt x="50" y="42"/>
                    </a:lnTo>
                    <a:lnTo>
                      <a:pt x="45" y="50"/>
                    </a:lnTo>
                    <a:lnTo>
                      <a:pt x="34" y="63"/>
                    </a:lnTo>
                    <a:lnTo>
                      <a:pt x="32" y="69"/>
                    </a:lnTo>
                    <a:lnTo>
                      <a:pt x="30" y="77"/>
                    </a:lnTo>
                    <a:lnTo>
                      <a:pt x="30" y="86"/>
                    </a:lnTo>
                    <a:lnTo>
                      <a:pt x="50" y="119"/>
                    </a:lnTo>
                    <a:lnTo>
                      <a:pt x="49" y="147"/>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 name="Freeform 55"/>
              <p:cNvSpPr>
                <a:spLocks/>
              </p:cNvSpPr>
              <p:nvPr/>
            </p:nvSpPr>
            <p:spPr bwMode="ltGray">
              <a:xfrm>
                <a:off x="1052" y="3670"/>
                <a:ext cx="225" cy="215"/>
              </a:xfrm>
              <a:custGeom>
                <a:avLst/>
                <a:gdLst>
                  <a:gd name="T0" fmla="*/ 210 w 225"/>
                  <a:gd name="T1" fmla="*/ 5 h 215"/>
                  <a:gd name="T2" fmla="*/ 209 w 225"/>
                  <a:gd name="T3" fmla="*/ 0 h 215"/>
                  <a:gd name="T4" fmla="*/ 193 w 225"/>
                  <a:gd name="T5" fmla="*/ 2 h 215"/>
                  <a:gd name="T6" fmla="*/ 184 w 225"/>
                  <a:gd name="T7" fmla="*/ 7 h 215"/>
                  <a:gd name="T8" fmla="*/ 5 w 225"/>
                  <a:gd name="T9" fmla="*/ 46 h 215"/>
                  <a:gd name="T10" fmla="*/ 164 w 225"/>
                  <a:gd name="T11" fmla="*/ 18 h 215"/>
                  <a:gd name="T12" fmla="*/ 166 w 225"/>
                  <a:gd name="T13" fmla="*/ 24 h 215"/>
                  <a:gd name="T14" fmla="*/ 89 w 225"/>
                  <a:gd name="T15" fmla="*/ 57 h 215"/>
                  <a:gd name="T16" fmla="*/ 185 w 225"/>
                  <a:gd name="T17" fmla="*/ 31 h 215"/>
                  <a:gd name="T18" fmla="*/ 172 w 225"/>
                  <a:gd name="T19" fmla="*/ 42 h 215"/>
                  <a:gd name="T20" fmla="*/ 142 w 225"/>
                  <a:gd name="T21" fmla="*/ 60 h 215"/>
                  <a:gd name="T22" fmla="*/ 49 w 225"/>
                  <a:gd name="T23" fmla="*/ 109 h 215"/>
                  <a:gd name="T24" fmla="*/ 52 w 225"/>
                  <a:gd name="T25" fmla="*/ 105 h 215"/>
                  <a:gd name="T26" fmla="*/ 113 w 225"/>
                  <a:gd name="T27" fmla="*/ 75 h 215"/>
                  <a:gd name="T28" fmla="*/ 161 w 225"/>
                  <a:gd name="T29" fmla="*/ 51 h 215"/>
                  <a:gd name="T30" fmla="*/ 184 w 225"/>
                  <a:gd name="T31" fmla="*/ 40 h 215"/>
                  <a:gd name="T32" fmla="*/ 188 w 225"/>
                  <a:gd name="T33" fmla="*/ 44 h 215"/>
                  <a:gd name="T34" fmla="*/ 161 w 225"/>
                  <a:gd name="T35" fmla="*/ 59 h 215"/>
                  <a:gd name="T36" fmla="*/ 124 w 225"/>
                  <a:gd name="T37" fmla="*/ 79 h 215"/>
                  <a:gd name="T38" fmla="*/ 172 w 225"/>
                  <a:gd name="T39" fmla="*/ 51 h 215"/>
                  <a:gd name="T40" fmla="*/ 188 w 225"/>
                  <a:gd name="T41" fmla="*/ 44 h 215"/>
                  <a:gd name="T42" fmla="*/ 190 w 225"/>
                  <a:gd name="T43" fmla="*/ 52 h 215"/>
                  <a:gd name="T44" fmla="*/ 172 w 225"/>
                  <a:gd name="T45" fmla="*/ 66 h 215"/>
                  <a:gd name="T46" fmla="*/ 124 w 225"/>
                  <a:gd name="T47" fmla="*/ 85 h 215"/>
                  <a:gd name="T48" fmla="*/ 82 w 225"/>
                  <a:gd name="T49" fmla="*/ 102 h 215"/>
                  <a:gd name="T50" fmla="*/ 131 w 225"/>
                  <a:gd name="T51" fmla="*/ 84 h 215"/>
                  <a:gd name="T52" fmla="*/ 180 w 225"/>
                  <a:gd name="T53" fmla="*/ 64 h 215"/>
                  <a:gd name="T54" fmla="*/ 178 w 225"/>
                  <a:gd name="T55" fmla="*/ 71 h 215"/>
                  <a:gd name="T56" fmla="*/ 180 w 225"/>
                  <a:gd name="T57" fmla="*/ 83 h 215"/>
                  <a:gd name="T58" fmla="*/ 172 w 225"/>
                  <a:gd name="T59" fmla="*/ 89 h 215"/>
                  <a:gd name="T60" fmla="*/ 132 w 225"/>
                  <a:gd name="T61" fmla="*/ 105 h 215"/>
                  <a:gd name="T62" fmla="*/ 56 w 225"/>
                  <a:gd name="T63" fmla="*/ 133 h 215"/>
                  <a:gd name="T64" fmla="*/ 67 w 225"/>
                  <a:gd name="T65" fmla="*/ 127 h 215"/>
                  <a:gd name="T66" fmla="*/ 161 w 225"/>
                  <a:gd name="T67" fmla="*/ 94 h 215"/>
                  <a:gd name="T68" fmla="*/ 191 w 225"/>
                  <a:gd name="T69" fmla="*/ 80 h 215"/>
                  <a:gd name="T70" fmla="*/ 115 w 225"/>
                  <a:gd name="T71" fmla="*/ 122 h 215"/>
                  <a:gd name="T72" fmla="*/ 190 w 225"/>
                  <a:gd name="T73" fmla="*/ 92 h 215"/>
                  <a:gd name="T74" fmla="*/ 188 w 225"/>
                  <a:gd name="T75" fmla="*/ 105 h 215"/>
                  <a:gd name="T76" fmla="*/ 150 w 225"/>
                  <a:gd name="T77" fmla="*/ 133 h 215"/>
                  <a:gd name="T78" fmla="*/ 86 w 225"/>
                  <a:gd name="T79" fmla="*/ 154 h 215"/>
                  <a:gd name="T80" fmla="*/ 26 w 225"/>
                  <a:gd name="T81" fmla="*/ 172 h 215"/>
                  <a:gd name="T82" fmla="*/ 117 w 225"/>
                  <a:gd name="T83" fmla="*/ 146 h 215"/>
                  <a:gd name="T84" fmla="*/ 153 w 225"/>
                  <a:gd name="T85" fmla="*/ 131 h 215"/>
                  <a:gd name="T86" fmla="*/ 188 w 225"/>
                  <a:gd name="T87" fmla="*/ 109 h 215"/>
                  <a:gd name="T88" fmla="*/ 184 w 225"/>
                  <a:gd name="T89" fmla="*/ 119 h 215"/>
                  <a:gd name="T90" fmla="*/ 182 w 225"/>
                  <a:gd name="T91" fmla="*/ 129 h 215"/>
                  <a:gd name="T92" fmla="*/ 184 w 225"/>
                  <a:gd name="T93" fmla="*/ 138 h 215"/>
                  <a:gd name="T94" fmla="*/ 150 w 225"/>
                  <a:gd name="T95" fmla="*/ 157 h 215"/>
                  <a:gd name="T96" fmla="*/ 88 w 225"/>
                  <a:gd name="T97" fmla="*/ 174 h 215"/>
                  <a:gd name="T98" fmla="*/ 92 w 225"/>
                  <a:gd name="T99" fmla="*/ 173 h 215"/>
                  <a:gd name="T100" fmla="*/ 169 w 225"/>
                  <a:gd name="T101" fmla="*/ 150 h 215"/>
                  <a:gd name="T102" fmla="*/ 165 w 225"/>
                  <a:gd name="T103" fmla="*/ 156 h 215"/>
                  <a:gd name="T104" fmla="*/ 169 w 225"/>
                  <a:gd name="T105" fmla="*/ 159 h 215"/>
                  <a:gd name="T106" fmla="*/ 172 w 225"/>
                  <a:gd name="T107" fmla="*/ 165 h 215"/>
                  <a:gd name="T108" fmla="*/ 135 w 225"/>
                  <a:gd name="T109" fmla="*/ 181 h 215"/>
                  <a:gd name="T110" fmla="*/ 93 w 225"/>
                  <a:gd name="T111" fmla="*/ 185 h 215"/>
                  <a:gd name="T112" fmla="*/ 169 w 225"/>
                  <a:gd name="T113" fmla="*/ 170 h 215"/>
                  <a:gd name="T114" fmla="*/ 165 w 225"/>
                  <a:gd name="T115" fmla="*/ 178 h 215"/>
                  <a:gd name="T116" fmla="*/ 170 w 225"/>
                  <a:gd name="T117" fmla="*/ 184 h 215"/>
                  <a:gd name="T118" fmla="*/ 82 w 225"/>
                  <a:gd name="T119" fmla="*/ 214 h 215"/>
                  <a:gd name="T120" fmla="*/ 166 w 225"/>
                  <a:gd name="T121" fmla="*/ 191 h 215"/>
                  <a:gd name="T122" fmla="*/ 183 w 225"/>
                  <a:gd name="T123" fmla="*/ 182 h 215"/>
                  <a:gd name="T124" fmla="*/ 194 w 225"/>
                  <a:gd name="T125" fmla="*/ 17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 h="215">
                    <a:moveTo>
                      <a:pt x="207" y="16"/>
                    </a:moveTo>
                    <a:lnTo>
                      <a:pt x="210" y="5"/>
                    </a:lnTo>
                    <a:lnTo>
                      <a:pt x="224" y="4"/>
                    </a:lnTo>
                    <a:lnTo>
                      <a:pt x="209" y="0"/>
                    </a:lnTo>
                    <a:lnTo>
                      <a:pt x="203" y="0"/>
                    </a:lnTo>
                    <a:lnTo>
                      <a:pt x="193" y="2"/>
                    </a:lnTo>
                    <a:lnTo>
                      <a:pt x="193" y="5"/>
                    </a:lnTo>
                    <a:lnTo>
                      <a:pt x="184" y="7"/>
                    </a:lnTo>
                    <a:lnTo>
                      <a:pt x="109" y="37"/>
                    </a:lnTo>
                    <a:lnTo>
                      <a:pt x="5" y="46"/>
                    </a:lnTo>
                    <a:lnTo>
                      <a:pt x="107" y="37"/>
                    </a:lnTo>
                    <a:lnTo>
                      <a:pt x="164" y="18"/>
                    </a:lnTo>
                    <a:lnTo>
                      <a:pt x="184" y="16"/>
                    </a:lnTo>
                    <a:lnTo>
                      <a:pt x="166" y="24"/>
                    </a:lnTo>
                    <a:lnTo>
                      <a:pt x="184" y="24"/>
                    </a:lnTo>
                    <a:lnTo>
                      <a:pt x="89" y="57"/>
                    </a:lnTo>
                    <a:lnTo>
                      <a:pt x="153" y="37"/>
                    </a:lnTo>
                    <a:lnTo>
                      <a:pt x="185" y="31"/>
                    </a:lnTo>
                    <a:lnTo>
                      <a:pt x="184" y="35"/>
                    </a:lnTo>
                    <a:lnTo>
                      <a:pt x="172" y="42"/>
                    </a:lnTo>
                    <a:lnTo>
                      <a:pt x="164" y="48"/>
                    </a:lnTo>
                    <a:lnTo>
                      <a:pt x="142" y="60"/>
                    </a:lnTo>
                    <a:lnTo>
                      <a:pt x="101" y="83"/>
                    </a:lnTo>
                    <a:lnTo>
                      <a:pt x="49" y="109"/>
                    </a:lnTo>
                    <a:lnTo>
                      <a:pt x="7" y="127"/>
                    </a:lnTo>
                    <a:lnTo>
                      <a:pt x="52" y="105"/>
                    </a:lnTo>
                    <a:lnTo>
                      <a:pt x="79" y="92"/>
                    </a:lnTo>
                    <a:lnTo>
                      <a:pt x="113" y="75"/>
                    </a:lnTo>
                    <a:lnTo>
                      <a:pt x="131" y="64"/>
                    </a:lnTo>
                    <a:lnTo>
                      <a:pt x="161" y="51"/>
                    </a:lnTo>
                    <a:lnTo>
                      <a:pt x="172" y="46"/>
                    </a:lnTo>
                    <a:lnTo>
                      <a:pt x="184" y="40"/>
                    </a:lnTo>
                    <a:lnTo>
                      <a:pt x="177" y="40"/>
                    </a:lnTo>
                    <a:lnTo>
                      <a:pt x="188" y="44"/>
                    </a:lnTo>
                    <a:lnTo>
                      <a:pt x="177" y="48"/>
                    </a:lnTo>
                    <a:lnTo>
                      <a:pt x="161" y="59"/>
                    </a:lnTo>
                    <a:lnTo>
                      <a:pt x="144" y="70"/>
                    </a:lnTo>
                    <a:lnTo>
                      <a:pt x="124" y="79"/>
                    </a:lnTo>
                    <a:lnTo>
                      <a:pt x="158" y="60"/>
                    </a:lnTo>
                    <a:lnTo>
                      <a:pt x="172" y="51"/>
                    </a:lnTo>
                    <a:lnTo>
                      <a:pt x="184" y="44"/>
                    </a:lnTo>
                    <a:lnTo>
                      <a:pt x="188" y="44"/>
                    </a:lnTo>
                    <a:lnTo>
                      <a:pt x="180" y="54"/>
                    </a:lnTo>
                    <a:lnTo>
                      <a:pt x="190" y="52"/>
                    </a:lnTo>
                    <a:lnTo>
                      <a:pt x="184" y="59"/>
                    </a:lnTo>
                    <a:lnTo>
                      <a:pt x="172" y="66"/>
                    </a:lnTo>
                    <a:lnTo>
                      <a:pt x="150" y="77"/>
                    </a:lnTo>
                    <a:lnTo>
                      <a:pt x="124" y="85"/>
                    </a:lnTo>
                    <a:lnTo>
                      <a:pt x="101" y="94"/>
                    </a:lnTo>
                    <a:lnTo>
                      <a:pt x="82" y="102"/>
                    </a:lnTo>
                    <a:lnTo>
                      <a:pt x="93" y="97"/>
                    </a:lnTo>
                    <a:lnTo>
                      <a:pt x="131" y="84"/>
                    </a:lnTo>
                    <a:lnTo>
                      <a:pt x="172" y="68"/>
                    </a:lnTo>
                    <a:lnTo>
                      <a:pt x="180" y="64"/>
                    </a:lnTo>
                    <a:lnTo>
                      <a:pt x="188" y="59"/>
                    </a:lnTo>
                    <a:lnTo>
                      <a:pt x="178" y="71"/>
                    </a:lnTo>
                    <a:lnTo>
                      <a:pt x="194" y="66"/>
                    </a:lnTo>
                    <a:lnTo>
                      <a:pt x="180" y="83"/>
                    </a:lnTo>
                    <a:lnTo>
                      <a:pt x="177" y="86"/>
                    </a:lnTo>
                    <a:lnTo>
                      <a:pt x="172" y="89"/>
                    </a:lnTo>
                    <a:lnTo>
                      <a:pt x="153" y="97"/>
                    </a:lnTo>
                    <a:lnTo>
                      <a:pt x="132" y="105"/>
                    </a:lnTo>
                    <a:lnTo>
                      <a:pt x="92" y="120"/>
                    </a:lnTo>
                    <a:lnTo>
                      <a:pt x="56" y="133"/>
                    </a:lnTo>
                    <a:lnTo>
                      <a:pt x="0" y="151"/>
                    </a:lnTo>
                    <a:lnTo>
                      <a:pt x="67" y="127"/>
                    </a:lnTo>
                    <a:lnTo>
                      <a:pt x="135" y="103"/>
                    </a:lnTo>
                    <a:lnTo>
                      <a:pt x="161" y="94"/>
                    </a:lnTo>
                    <a:lnTo>
                      <a:pt x="177" y="83"/>
                    </a:lnTo>
                    <a:lnTo>
                      <a:pt x="191" y="80"/>
                    </a:lnTo>
                    <a:lnTo>
                      <a:pt x="193" y="80"/>
                    </a:lnTo>
                    <a:lnTo>
                      <a:pt x="115" y="122"/>
                    </a:lnTo>
                    <a:lnTo>
                      <a:pt x="176" y="93"/>
                    </a:lnTo>
                    <a:lnTo>
                      <a:pt x="190" y="92"/>
                    </a:lnTo>
                    <a:lnTo>
                      <a:pt x="173" y="108"/>
                    </a:lnTo>
                    <a:lnTo>
                      <a:pt x="188" y="105"/>
                    </a:lnTo>
                    <a:lnTo>
                      <a:pt x="165" y="121"/>
                    </a:lnTo>
                    <a:lnTo>
                      <a:pt x="150" y="133"/>
                    </a:lnTo>
                    <a:lnTo>
                      <a:pt x="124" y="142"/>
                    </a:lnTo>
                    <a:lnTo>
                      <a:pt x="86" y="154"/>
                    </a:lnTo>
                    <a:lnTo>
                      <a:pt x="52" y="165"/>
                    </a:lnTo>
                    <a:lnTo>
                      <a:pt x="26" y="172"/>
                    </a:lnTo>
                    <a:lnTo>
                      <a:pt x="7" y="176"/>
                    </a:lnTo>
                    <a:lnTo>
                      <a:pt x="117" y="146"/>
                    </a:lnTo>
                    <a:lnTo>
                      <a:pt x="142" y="138"/>
                    </a:lnTo>
                    <a:lnTo>
                      <a:pt x="153" y="131"/>
                    </a:lnTo>
                    <a:lnTo>
                      <a:pt x="171" y="120"/>
                    </a:lnTo>
                    <a:lnTo>
                      <a:pt x="188" y="109"/>
                    </a:lnTo>
                    <a:lnTo>
                      <a:pt x="170" y="124"/>
                    </a:lnTo>
                    <a:lnTo>
                      <a:pt x="184" y="119"/>
                    </a:lnTo>
                    <a:lnTo>
                      <a:pt x="169" y="132"/>
                    </a:lnTo>
                    <a:lnTo>
                      <a:pt x="182" y="129"/>
                    </a:lnTo>
                    <a:lnTo>
                      <a:pt x="167" y="143"/>
                    </a:lnTo>
                    <a:lnTo>
                      <a:pt x="184" y="138"/>
                    </a:lnTo>
                    <a:lnTo>
                      <a:pt x="169" y="146"/>
                    </a:lnTo>
                    <a:lnTo>
                      <a:pt x="150" y="157"/>
                    </a:lnTo>
                    <a:lnTo>
                      <a:pt x="135" y="160"/>
                    </a:lnTo>
                    <a:lnTo>
                      <a:pt x="88" y="174"/>
                    </a:lnTo>
                    <a:lnTo>
                      <a:pt x="45" y="181"/>
                    </a:lnTo>
                    <a:lnTo>
                      <a:pt x="92" y="173"/>
                    </a:lnTo>
                    <a:lnTo>
                      <a:pt x="131" y="161"/>
                    </a:lnTo>
                    <a:lnTo>
                      <a:pt x="169" y="150"/>
                    </a:lnTo>
                    <a:lnTo>
                      <a:pt x="180" y="144"/>
                    </a:lnTo>
                    <a:lnTo>
                      <a:pt x="165" y="156"/>
                    </a:lnTo>
                    <a:lnTo>
                      <a:pt x="177" y="154"/>
                    </a:lnTo>
                    <a:lnTo>
                      <a:pt x="169" y="159"/>
                    </a:lnTo>
                    <a:lnTo>
                      <a:pt x="166" y="167"/>
                    </a:lnTo>
                    <a:lnTo>
                      <a:pt x="172" y="165"/>
                    </a:lnTo>
                    <a:lnTo>
                      <a:pt x="163" y="171"/>
                    </a:lnTo>
                    <a:lnTo>
                      <a:pt x="135" y="181"/>
                    </a:lnTo>
                    <a:lnTo>
                      <a:pt x="117" y="183"/>
                    </a:lnTo>
                    <a:lnTo>
                      <a:pt x="93" y="185"/>
                    </a:lnTo>
                    <a:lnTo>
                      <a:pt x="139" y="180"/>
                    </a:lnTo>
                    <a:lnTo>
                      <a:pt x="169" y="170"/>
                    </a:lnTo>
                    <a:lnTo>
                      <a:pt x="177" y="163"/>
                    </a:lnTo>
                    <a:lnTo>
                      <a:pt x="165" y="178"/>
                    </a:lnTo>
                    <a:lnTo>
                      <a:pt x="177" y="175"/>
                    </a:lnTo>
                    <a:lnTo>
                      <a:pt x="170" y="184"/>
                    </a:lnTo>
                    <a:lnTo>
                      <a:pt x="158" y="195"/>
                    </a:lnTo>
                    <a:lnTo>
                      <a:pt x="82" y="214"/>
                    </a:lnTo>
                    <a:lnTo>
                      <a:pt x="158" y="197"/>
                    </a:lnTo>
                    <a:lnTo>
                      <a:pt x="166" y="191"/>
                    </a:lnTo>
                    <a:lnTo>
                      <a:pt x="170" y="187"/>
                    </a:lnTo>
                    <a:lnTo>
                      <a:pt x="183" y="182"/>
                    </a:lnTo>
                    <a:lnTo>
                      <a:pt x="191" y="191"/>
                    </a:lnTo>
                    <a:lnTo>
                      <a:pt x="194" y="175"/>
                    </a:lnTo>
                    <a:lnTo>
                      <a:pt x="207" y="16"/>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 name="Freeform 56"/>
              <p:cNvSpPr>
                <a:spLocks/>
              </p:cNvSpPr>
              <p:nvPr/>
            </p:nvSpPr>
            <p:spPr bwMode="ltGray">
              <a:xfrm>
                <a:off x="1243" y="3670"/>
                <a:ext cx="217" cy="217"/>
              </a:xfrm>
              <a:custGeom>
                <a:avLst/>
                <a:gdLst>
                  <a:gd name="T0" fmla="*/ 1 w 217"/>
                  <a:gd name="T1" fmla="*/ 178 h 217"/>
                  <a:gd name="T2" fmla="*/ 8 w 217"/>
                  <a:gd name="T3" fmla="*/ 171 h 217"/>
                  <a:gd name="T4" fmla="*/ 62 w 217"/>
                  <a:gd name="T5" fmla="*/ 216 h 217"/>
                  <a:gd name="T6" fmla="*/ 19 w 217"/>
                  <a:gd name="T7" fmla="*/ 172 h 217"/>
                  <a:gd name="T8" fmla="*/ 24 w 217"/>
                  <a:gd name="T9" fmla="*/ 167 h 217"/>
                  <a:gd name="T10" fmla="*/ 76 w 217"/>
                  <a:gd name="T11" fmla="*/ 199 h 217"/>
                  <a:gd name="T12" fmla="*/ 21 w 217"/>
                  <a:gd name="T13" fmla="*/ 165 h 217"/>
                  <a:gd name="T14" fmla="*/ 29 w 217"/>
                  <a:gd name="T15" fmla="*/ 158 h 217"/>
                  <a:gd name="T16" fmla="*/ 35 w 217"/>
                  <a:gd name="T17" fmla="*/ 150 h 217"/>
                  <a:gd name="T18" fmla="*/ 32 w 217"/>
                  <a:gd name="T19" fmla="*/ 144 h 217"/>
                  <a:gd name="T20" fmla="*/ 39 w 217"/>
                  <a:gd name="T21" fmla="*/ 142 h 217"/>
                  <a:gd name="T22" fmla="*/ 35 w 217"/>
                  <a:gd name="T23" fmla="*/ 141 h 217"/>
                  <a:gd name="T24" fmla="*/ 35 w 217"/>
                  <a:gd name="T25" fmla="*/ 133 h 217"/>
                  <a:gd name="T26" fmla="*/ 39 w 217"/>
                  <a:gd name="T27" fmla="*/ 128 h 217"/>
                  <a:gd name="T28" fmla="*/ 102 w 217"/>
                  <a:gd name="T29" fmla="*/ 166 h 217"/>
                  <a:gd name="T30" fmla="*/ 35 w 217"/>
                  <a:gd name="T31" fmla="*/ 126 h 217"/>
                  <a:gd name="T32" fmla="*/ 42 w 217"/>
                  <a:gd name="T33" fmla="*/ 126 h 217"/>
                  <a:gd name="T34" fmla="*/ 42 w 217"/>
                  <a:gd name="T35" fmla="*/ 114 h 217"/>
                  <a:gd name="T36" fmla="*/ 123 w 217"/>
                  <a:gd name="T37" fmla="*/ 141 h 217"/>
                  <a:gd name="T38" fmla="*/ 59 w 217"/>
                  <a:gd name="T39" fmla="*/ 123 h 217"/>
                  <a:gd name="T40" fmla="*/ 37 w 217"/>
                  <a:gd name="T41" fmla="*/ 107 h 217"/>
                  <a:gd name="T42" fmla="*/ 39 w 217"/>
                  <a:gd name="T43" fmla="*/ 101 h 217"/>
                  <a:gd name="T44" fmla="*/ 53 w 217"/>
                  <a:gd name="T45" fmla="*/ 106 h 217"/>
                  <a:gd name="T46" fmla="*/ 54 w 217"/>
                  <a:gd name="T47" fmla="*/ 100 h 217"/>
                  <a:gd name="T48" fmla="*/ 113 w 217"/>
                  <a:gd name="T49" fmla="*/ 112 h 217"/>
                  <a:gd name="T50" fmla="*/ 91 w 217"/>
                  <a:gd name="T51" fmla="*/ 105 h 217"/>
                  <a:gd name="T52" fmla="*/ 45 w 217"/>
                  <a:gd name="T53" fmla="*/ 90 h 217"/>
                  <a:gd name="T54" fmla="*/ 42 w 217"/>
                  <a:gd name="T55" fmla="*/ 81 h 217"/>
                  <a:gd name="T56" fmla="*/ 46 w 217"/>
                  <a:gd name="T57" fmla="*/ 75 h 217"/>
                  <a:gd name="T58" fmla="*/ 62 w 217"/>
                  <a:gd name="T59" fmla="*/ 79 h 217"/>
                  <a:gd name="T60" fmla="*/ 59 w 217"/>
                  <a:gd name="T61" fmla="*/ 69 h 217"/>
                  <a:gd name="T62" fmla="*/ 54 w 217"/>
                  <a:gd name="T63" fmla="*/ 62 h 217"/>
                  <a:gd name="T64" fmla="*/ 58 w 217"/>
                  <a:gd name="T65" fmla="*/ 58 h 217"/>
                  <a:gd name="T66" fmla="*/ 120 w 217"/>
                  <a:gd name="T67" fmla="*/ 76 h 217"/>
                  <a:gd name="T68" fmla="*/ 193 w 217"/>
                  <a:gd name="T69" fmla="*/ 90 h 217"/>
                  <a:gd name="T70" fmla="*/ 91 w 217"/>
                  <a:gd name="T71" fmla="*/ 68 h 217"/>
                  <a:gd name="T72" fmla="*/ 58 w 217"/>
                  <a:gd name="T73" fmla="*/ 58 h 217"/>
                  <a:gd name="T74" fmla="*/ 62 w 217"/>
                  <a:gd name="T75" fmla="*/ 53 h 217"/>
                  <a:gd name="T76" fmla="*/ 56 w 217"/>
                  <a:gd name="T77" fmla="*/ 41 h 217"/>
                  <a:gd name="T78" fmla="*/ 58 w 217"/>
                  <a:gd name="T79" fmla="*/ 32 h 217"/>
                  <a:gd name="T80" fmla="*/ 91 w 217"/>
                  <a:gd name="T81" fmla="*/ 43 h 217"/>
                  <a:gd name="T82" fmla="*/ 84 w 217"/>
                  <a:gd name="T83" fmla="*/ 40 h 217"/>
                  <a:gd name="T84" fmla="*/ 62 w 217"/>
                  <a:gd name="T85" fmla="*/ 32 h 217"/>
                  <a:gd name="T86" fmla="*/ 58 w 217"/>
                  <a:gd name="T87" fmla="*/ 29 h 217"/>
                  <a:gd name="T88" fmla="*/ 46 w 217"/>
                  <a:gd name="T89" fmla="*/ 23 h 217"/>
                  <a:gd name="T90" fmla="*/ 113 w 217"/>
                  <a:gd name="T91" fmla="*/ 33 h 217"/>
                  <a:gd name="T92" fmla="*/ 46 w 217"/>
                  <a:gd name="T93" fmla="*/ 16 h 217"/>
                  <a:gd name="T94" fmla="*/ 125 w 217"/>
                  <a:gd name="T95" fmla="*/ 16 h 217"/>
                  <a:gd name="T96" fmla="*/ 159 w 217"/>
                  <a:gd name="T97" fmla="*/ 13 h 217"/>
                  <a:gd name="T98" fmla="*/ 58 w 217"/>
                  <a:gd name="T99" fmla="*/ 16 h 217"/>
                  <a:gd name="T100" fmla="*/ 42 w 217"/>
                  <a:gd name="T101" fmla="*/ 6 h 217"/>
                  <a:gd name="T102" fmla="*/ 20 w 217"/>
                  <a:gd name="T103" fmla="*/ 2 h 217"/>
                  <a:gd name="T104" fmla="*/ 0 w 217"/>
                  <a:gd name="T105" fmla="*/ 18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7" h="217">
                    <a:moveTo>
                      <a:pt x="0" y="188"/>
                    </a:moveTo>
                    <a:lnTo>
                      <a:pt x="1" y="178"/>
                    </a:lnTo>
                    <a:lnTo>
                      <a:pt x="13" y="183"/>
                    </a:lnTo>
                    <a:lnTo>
                      <a:pt x="8" y="171"/>
                    </a:lnTo>
                    <a:lnTo>
                      <a:pt x="20" y="172"/>
                    </a:lnTo>
                    <a:lnTo>
                      <a:pt x="62" y="216"/>
                    </a:lnTo>
                    <a:lnTo>
                      <a:pt x="24" y="178"/>
                    </a:lnTo>
                    <a:lnTo>
                      <a:pt x="19" y="172"/>
                    </a:lnTo>
                    <a:lnTo>
                      <a:pt x="16" y="166"/>
                    </a:lnTo>
                    <a:lnTo>
                      <a:pt x="24" y="167"/>
                    </a:lnTo>
                    <a:lnTo>
                      <a:pt x="48" y="179"/>
                    </a:lnTo>
                    <a:lnTo>
                      <a:pt x="76" y="199"/>
                    </a:lnTo>
                    <a:lnTo>
                      <a:pt x="35" y="172"/>
                    </a:lnTo>
                    <a:lnTo>
                      <a:pt x="21" y="165"/>
                    </a:lnTo>
                    <a:lnTo>
                      <a:pt x="20" y="155"/>
                    </a:lnTo>
                    <a:lnTo>
                      <a:pt x="29" y="158"/>
                    </a:lnTo>
                    <a:lnTo>
                      <a:pt x="27" y="147"/>
                    </a:lnTo>
                    <a:lnTo>
                      <a:pt x="35" y="150"/>
                    </a:lnTo>
                    <a:lnTo>
                      <a:pt x="72" y="189"/>
                    </a:lnTo>
                    <a:lnTo>
                      <a:pt x="32" y="144"/>
                    </a:lnTo>
                    <a:lnTo>
                      <a:pt x="27" y="137"/>
                    </a:lnTo>
                    <a:lnTo>
                      <a:pt x="39" y="142"/>
                    </a:lnTo>
                    <a:lnTo>
                      <a:pt x="69" y="164"/>
                    </a:lnTo>
                    <a:lnTo>
                      <a:pt x="35" y="141"/>
                    </a:lnTo>
                    <a:lnTo>
                      <a:pt x="24" y="129"/>
                    </a:lnTo>
                    <a:lnTo>
                      <a:pt x="35" y="133"/>
                    </a:lnTo>
                    <a:lnTo>
                      <a:pt x="27" y="126"/>
                    </a:lnTo>
                    <a:lnTo>
                      <a:pt x="39" y="128"/>
                    </a:lnTo>
                    <a:lnTo>
                      <a:pt x="49" y="141"/>
                    </a:lnTo>
                    <a:lnTo>
                      <a:pt x="102" y="166"/>
                    </a:lnTo>
                    <a:lnTo>
                      <a:pt x="46" y="137"/>
                    </a:lnTo>
                    <a:lnTo>
                      <a:pt x="35" y="126"/>
                    </a:lnTo>
                    <a:lnTo>
                      <a:pt x="32" y="120"/>
                    </a:lnTo>
                    <a:lnTo>
                      <a:pt x="42" y="126"/>
                    </a:lnTo>
                    <a:lnTo>
                      <a:pt x="35" y="113"/>
                    </a:lnTo>
                    <a:lnTo>
                      <a:pt x="42" y="114"/>
                    </a:lnTo>
                    <a:lnTo>
                      <a:pt x="48" y="121"/>
                    </a:lnTo>
                    <a:lnTo>
                      <a:pt x="123" y="141"/>
                    </a:lnTo>
                    <a:lnTo>
                      <a:pt x="83" y="129"/>
                    </a:lnTo>
                    <a:lnTo>
                      <a:pt x="59" y="123"/>
                    </a:lnTo>
                    <a:lnTo>
                      <a:pt x="53" y="120"/>
                    </a:lnTo>
                    <a:lnTo>
                      <a:pt x="37" y="107"/>
                    </a:lnTo>
                    <a:lnTo>
                      <a:pt x="42" y="109"/>
                    </a:lnTo>
                    <a:lnTo>
                      <a:pt x="39" y="101"/>
                    </a:lnTo>
                    <a:lnTo>
                      <a:pt x="37" y="103"/>
                    </a:lnTo>
                    <a:lnTo>
                      <a:pt x="53" y="106"/>
                    </a:lnTo>
                    <a:lnTo>
                      <a:pt x="42" y="98"/>
                    </a:lnTo>
                    <a:lnTo>
                      <a:pt x="54" y="100"/>
                    </a:lnTo>
                    <a:lnTo>
                      <a:pt x="82" y="103"/>
                    </a:lnTo>
                    <a:lnTo>
                      <a:pt x="113" y="112"/>
                    </a:lnTo>
                    <a:lnTo>
                      <a:pt x="189" y="139"/>
                    </a:lnTo>
                    <a:lnTo>
                      <a:pt x="91" y="105"/>
                    </a:lnTo>
                    <a:lnTo>
                      <a:pt x="54" y="98"/>
                    </a:lnTo>
                    <a:lnTo>
                      <a:pt x="45" y="90"/>
                    </a:lnTo>
                    <a:lnTo>
                      <a:pt x="59" y="94"/>
                    </a:lnTo>
                    <a:lnTo>
                      <a:pt x="42" y="81"/>
                    </a:lnTo>
                    <a:lnTo>
                      <a:pt x="54" y="82"/>
                    </a:lnTo>
                    <a:lnTo>
                      <a:pt x="46" y="75"/>
                    </a:lnTo>
                    <a:lnTo>
                      <a:pt x="48" y="73"/>
                    </a:lnTo>
                    <a:lnTo>
                      <a:pt x="62" y="79"/>
                    </a:lnTo>
                    <a:lnTo>
                      <a:pt x="48" y="69"/>
                    </a:lnTo>
                    <a:lnTo>
                      <a:pt x="59" y="69"/>
                    </a:lnTo>
                    <a:lnTo>
                      <a:pt x="46" y="62"/>
                    </a:lnTo>
                    <a:lnTo>
                      <a:pt x="54" y="62"/>
                    </a:lnTo>
                    <a:lnTo>
                      <a:pt x="46" y="58"/>
                    </a:lnTo>
                    <a:lnTo>
                      <a:pt x="58" y="58"/>
                    </a:lnTo>
                    <a:lnTo>
                      <a:pt x="81" y="67"/>
                    </a:lnTo>
                    <a:lnTo>
                      <a:pt x="120" y="76"/>
                    </a:lnTo>
                    <a:lnTo>
                      <a:pt x="159" y="84"/>
                    </a:lnTo>
                    <a:lnTo>
                      <a:pt x="193" y="90"/>
                    </a:lnTo>
                    <a:lnTo>
                      <a:pt x="110" y="73"/>
                    </a:lnTo>
                    <a:lnTo>
                      <a:pt x="91" y="68"/>
                    </a:lnTo>
                    <a:lnTo>
                      <a:pt x="62" y="61"/>
                    </a:lnTo>
                    <a:lnTo>
                      <a:pt x="58" y="58"/>
                    </a:lnTo>
                    <a:lnTo>
                      <a:pt x="50" y="51"/>
                    </a:lnTo>
                    <a:lnTo>
                      <a:pt x="62" y="53"/>
                    </a:lnTo>
                    <a:lnTo>
                      <a:pt x="48" y="41"/>
                    </a:lnTo>
                    <a:lnTo>
                      <a:pt x="56" y="41"/>
                    </a:lnTo>
                    <a:lnTo>
                      <a:pt x="46" y="32"/>
                    </a:lnTo>
                    <a:lnTo>
                      <a:pt x="58" y="32"/>
                    </a:lnTo>
                    <a:lnTo>
                      <a:pt x="65" y="37"/>
                    </a:lnTo>
                    <a:lnTo>
                      <a:pt x="91" y="43"/>
                    </a:lnTo>
                    <a:lnTo>
                      <a:pt x="167" y="57"/>
                    </a:lnTo>
                    <a:lnTo>
                      <a:pt x="84" y="40"/>
                    </a:lnTo>
                    <a:lnTo>
                      <a:pt x="65" y="36"/>
                    </a:lnTo>
                    <a:lnTo>
                      <a:pt x="62" y="32"/>
                    </a:lnTo>
                    <a:lnTo>
                      <a:pt x="50" y="27"/>
                    </a:lnTo>
                    <a:lnTo>
                      <a:pt x="58" y="29"/>
                    </a:lnTo>
                    <a:lnTo>
                      <a:pt x="39" y="21"/>
                    </a:lnTo>
                    <a:lnTo>
                      <a:pt x="46" y="23"/>
                    </a:lnTo>
                    <a:lnTo>
                      <a:pt x="64" y="23"/>
                    </a:lnTo>
                    <a:lnTo>
                      <a:pt x="113" y="33"/>
                    </a:lnTo>
                    <a:lnTo>
                      <a:pt x="62" y="23"/>
                    </a:lnTo>
                    <a:lnTo>
                      <a:pt x="46" y="16"/>
                    </a:lnTo>
                    <a:lnTo>
                      <a:pt x="62" y="16"/>
                    </a:lnTo>
                    <a:lnTo>
                      <a:pt x="125" y="16"/>
                    </a:lnTo>
                    <a:lnTo>
                      <a:pt x="216" y="8"/>
                    </a:lnTo>
                    <a:lnTo>
                      <a:pt x="159" y="13"/>
                    </a:lnTo>
                    <a:lnTo>
                      <a:pt x="81" y="17"/>
                    </a:lnTo>
                    <a:lnTo>
                      <a:pt x="58" y="16"/>
                    </a:lnTo>
                    <a:lnTo>
                      <a:pt x="50" y="12"/>
                    </a:lnTo>
                    <a:lnTo>
                      <a:pt x="42" y="6"/>
                    </a:lnTo>
                    <a:lnTo>
                      <a:pt x="25" y="0"/>
                    </a:lnTo>
                    <a:lnTo>
                      <a:pt x="20" y="2"/>
                    </a:lnTo>
                    <a:lnTo>
                      <a:pt x="16" y="0"/>
                    </a:lnTo>
                    <a:lnTo>
                      <a:pt x="0" y="188"/>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 name="Freeform 57"/>
              <p:cNvSpPr>
                <a:spLocks/>
              </p:cNvSpPr>
              <p:nvPr/>
            </p:nvSpPr>
            <p:spPr bwMode="ltGray">
              <a:xfrm>
                <a:off x="1245" y="3887"/>
                <a:ext cx="58" cy="164"/>
              </a:xfrm>
              <a:custGeom>
                <a:avLst/>
                <a:gdLst>
                  <a:gd name="T0" fmla="*/ 11 w 58"/>
                  <a:gd name="T1" fmla="*/ 0 h 164"/>
                  <a:gd name="T2" fmla="*/ 22 w 58"/>
                  <a:gd name="T3" fmla="*/ 12 h 164"/>
                  <a:gd name="T4" fmla="*/ 34 w 58"/>
                  <a:gd name="T5" fmla="*/ 32 h 164"/>
                  <a:gd name="T6" fmla="*/ 46 w 58"/>
                  <a:gd name="T7" fmla="*/ 59 h 164"/>
                  <a:gd name="T8" fmla="*/ 57 w 58"/>
                  <a:gd name="T9" fmla="*/ 94 h 164"/>
                  <a:gd name="T10" fmla="*/ 57 w 58"/>
                  <a:gd name="T11" fmla="*/ 130 h 164"/>
                  <a:gd name="T12" fmla="*/ 51 w 58"/>
                  <a:gd name="T13" fmla="*/ 163 h 164"/>
                  <a:gd name="T14" fmla="*/ 46 w 58"/>
                  <a:gd name="T15" fmla="*/ 163 h 164"/>
                  <a:gd name="T16" fmla="*/ 51 w 58"/>
                  <a:gd name="T17" fmla="*/ 130 h 164"/>
                  <a:gd name="T18" fmla="*/ 51 w 58"/>
                  <a:gd name="T19" fmla="*/ 103 h 164"/>
                  <a:gd name="T20" fmla="*/ 39 w 58"/>
                  <a:gd name="T21" fmla="*/ 73 h 164"/>
                  <a:gd name="T22" fmla="*/ 22 w 58"/>
                  <a:gd name="T23" fmla="*/ 44 h 164"/>
                  <a:gd name="T24" fmla="*/ 0 w 58"/>
                  <a:gd name="T25" fmla="*/ 7 h 164"/>
                  <a:gd name="T26" fmla="*/ 11 w 58"/>
                  <a:gd name="T2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164">
                    <a:moveTo>
                      <a:pt x="11" y="0"/>
                    </a:moveTo>
                    <a:lnTo>
                      <a:pt x="22" y="12"/>
                    </a:lnTo>
                    <a:lnTo>
                      <a:pt x="34" y="32"/>
                    </a:lnTo>
                    <a:lnTo>
                      <a:pt x="46" y="59"/>
                    </a:lnTo>
                    <a:lnTo>
                      <a:pt x="57" y="94"/>
                    </a:lnTo>
                    <a:lnTo>
                      <a:pt x="57" y="130"/>
                    </a:lnTo>
                    <a:lnTo>
                      <a:pt x="51" y="163"/>
                    </a:lnTo>
                    <a:lnTo>
                      <a:pt x="46" y="163"/>
                    </a:lnTo>
                    <a:lnTo>
                      <a:pt x="51" y="130"/>
                    </a:lnTo>
                    <a:lnTo>
                      <a:pt x="51" y="103"/>
                    </a:lnTo>
                    <a:lnTo>
                      <a:pt x="39" y="73"/>
                    </a:lnTo>
                    <a:lnTo>
                      <a:pt x="22" y="44"/>
                    </a:lnTo>
                    <a:lnTo>
                      <a:pt x="0" y="7"/>
                    </a:lnTo>
                    <a:lnTo>
                      <a:pt x="11"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 name="Freeform 58"/>
              <p:cNvSpPr>
                <a:spLocks/>
              </p:cNvSpPr>
              <p:nvPr/>
            </p:nvSpPr>
            <p:spPr bwMode="ltGray">
              <a:xfrm>
                <a:off x="287" y="3721"/>
                <a:ext cx="156" cy="308"/>
              </a:xfrm>
              <a:custGeom>
                <a:avLst/>
                <a:gdLst>
                  <a:gd name="T0" fmla="*/ 152 w 156"/>
                  <a:gd name="T1" fmla="*/ 47 h 308"/>
                  <a:gd name="T2" fmla="*/ 141 w 156"/>
                  <a:gd name="T3" fmla="*/ 27 h 308"/>
                  <a:gd name="T4" fmla="*/ 136 w 156"/>
                  <a:gd name="T5" fmla="*/ 19 h 308"/>
                  <a:gd name="T6" fmla="*/ 125 w 156"/>
                  <a:gd name="T7" fmla="*/ 13 h 308"/>
                  <a:gd name="T8" fmla="*/ 114 w 156"/>
                  <a:gd name="T9" fmla="*/ 7 h 308"/>
                  <a:gd name="T10" fmla="*/ 100 w 156"/>
                  <a:gd name="T11" fmla="*/ 1 h 308"/>
                  <a:gd name="T12" fmla="*/ 87 w 156"/>
                  <a:gd name="T13" fmla="*/ 0 h 308"/>
                  <a:gd name="T14" fmla="*/ 76 w 156"/>
                  <a:gd name="T15" fmla="*/ 2 h 308"/>
                  <a:gd name="T16" fmla="*/ 63 w 156"/>
                  <a:gd name="T17" fmla="*/ 5 h 308"/>
                  <a:gd name="T18" fmla="*/ 48 w 156"/>
                  <a:gd name="T19" fmla="*/ 11 h 308"/>
                  <a:gd name="T20" fmla="*/ 40 w 156"/>
                  <a:gd name="T21" fmla="*/ 23 h 308"/>
                  <a:gd name="T22" fmla="*/ 30 w 156"/>
                  <a:gd name="T23" fmla="*/ 39 h 308"/>
                  <a:gd name="T24" fmla="*/ 21 w 156"/>
                  <a:gd name="T25" fmla="*/ 51 h 308"/>
                  <a:gd name="T26" fmla="*/ 14 w 156"/>
                  <a:gd name="T27" fmla="*/ 65 h 308"/>
                  <a:gd name="T28" fmla="*/ 5 w 156"/>
                  <a:gd name="T29" fmla="*/ 82 h 308"/>
                  <a:gd name="T30" fmla="*/ 0 w 156"/>
                  <a:gd name="T31" fmla="*/ 119 h 308"/>
                  <a:gd name="T32" fmla="*/ 2 w 156"/>
                  <a:gd name="T33" fmla="*/ 147 h 308"/>
                  <a:gd name="T34" fmla="*/ 9 w 156"/>
                  <a:gd name="T35" fmla="*/ 188 h 308"/>
                  <a:gd name="T36" fmla="*/ 21 w 156"/>
                  <a:gd name="T37" fmla="*/ 223 h 308"/>
                  <a:gd name="T38" fmla="*/ 48 w 156"/>
                  <a:gd name="T39" fmla="*/ 307 h 308"/>
                  <a:gd name="T40" fmla="*/ 38 w 156"/>
                  <a:gd name="T41" fmla="*/ 217 h 308"/>
                  <a:gd name="T42" fmla="*/ 32 w 156"/>
                  <a:gd name="T43" fmla="*/ 186 h 308"/>
                  <a:gd name="T44" fmla="*/ 29 w 156"/>
                  <a:gd name="T45" fmla="*/ 159 h 308"/>
                  <a:gd name="T46" fmla="*/ 27 w 156"/>
                  <a:gd name="T47" fmla="*/ 130 h 308"/>
                  <a:gd name="T48" fmla="*/ 30 w 156"/>
                  <a:gd name="T49" fmla="*/ 97 h 308"/>
                  <a:gd name="T50" fmla="*/ 35 w 156"/>
                  <a:gd name="T51" fmla="*/ 73 h 308"/>
                  <a:gd name="T52" fmla="*/ 41 w 156"/>
                  <a:gd name="T53" fmla="*/ 42 h 308"/>
                  <a:gd name="T54" fmla="*/ 53 w 156"/>
                  <a:gd name="T55" fmla="*/ 27 h 308"/>
                  <a:gd name="T56" fmla="*/ 67 w 156"/>
                  <a:gd name="T57" fmla="*/ 21 h 308"/>
                  <a:gd name="T58" fmla="*/ 106 w 156"/>
                  <a:gd name="T59" fmla="*/ 19 h 308"/>
                  <a:gd name="T60" fmla="*/ 129 w 156"/>
                  <a:gd name="T61" fmla="*/ 29 h 308"/>
                  <a:gd name="T62" fmla="*/ 155 w 156"/>
                  <a:gd name="T63" fmla="*/ 51 h 308"/>
                  <a:gd name="T64" fmla="*/ 152 w 156"/>
                  <a:gd name="T65" fmla="*/ 4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 h="308">
                    <a:moveTo>
                      <a:pt x="152" y="47"/>
                    </a:moveTo>
                    <a:lnTo>
                      <a:pt x="141" y="27"/>
                    </a:lnTo>
                    <a:lnTo>
                      <a:pt x="136" y="19"/>
                    </a:lnTo>
                    <a:lnTo>
                      <a:pt x="125" y="13"/>
                    </a:lnTo>
                    <a:lnTo>
                      <a:pt x="114" y="7"/>
                    </a:lnTo>
                    <a:lnTo>
                      <a:pt x="100" y="1"/>
                    </a:lnTo>
                    <a:lnTo>
                      <a:pt x="87" y="0"/>
                    </a:lnTo>
                    <a:lnTo>
                      <a:pt x="76" y="2"/>
                    </a:lnTo>
                    <a:lnTo>
                      <a:pt x="63" y="5"/>
                    </a:lnTo>
                    <a:lnTo>
                      <a:pt x="48" y="11"/>
                    </a:lnTo>
                    <a:lnTo>
                      <a:pt x="40" y="23"/>
                    </a:lnTo>
                    <a:lnTo>
                      <a:pt x="30" y="39"/>
                    </a:lnTo>
                    <a:lnTo>
                      <a:pt x="21" y="51"/>
                    </a:lnTo>
                    <a:lnTo>
                      <a:pt x="14" y="65"/>
                    </a:lnTo>
                    <a:lnTo>
                      <a:pt x="5" y="82"/>
                    </a:lnTo>
                    <a:lnTo>
                      <a:pt x="0" y="119"/>
                    </a:lnTo>
                    <a:lnTo>
                      <a:pt x="2" y="147"/>
                    </a:lnTo>
                    <a:lnTo>
                      <a:pt x="9" y="188"/>
                    </a:lnTo>
                    <a:lnTo>
                      <a:pt x="21" y="223"/>
                    </a:lnTo>
                    <a:lnTo>
                      <a:pt x="48" y="307"/>
                    </a:lnTo>
                    <a:lnTo>
                      <a:pt x="38" y="217"/>
                    </a:lnTo>
                    <a:lnTo>
                      <a:pt x="32" y="186"/>
                    </a:lnTo>
                    <a:lnTo>
                      <a:pt x="29" y="159"/>
                    </a:lnTo>
                    <a:lnTo>
                      <a:pt x="27" y="130"/>
                    </a:lnTo>
                    <a:lnTo>
                      <a:pt x="30" y="97"/>
                    </a:lnTo>
                    <a:lnTo>
                      <a:pt x="35" y="73"/>
                    </a:lnTo>
                    <a:lnTo>
                      <a:pt x="41" y="42"/>
                    </a:lnTo>
                    <a:lnTo>
                      <a:pt x="53" y="27"/>
                    </a:lnTo>
                    <a:lnTo>
                      <a:pt x="67" y="21"/>
                    </a:lnTo>
                    <a:lnTo>
                      <a:pt x="106" y="19"/>
                    </a:lnTo>
                    <a:lnTo>
                      <a:pt x="129" y="29"/>
                    </a:lnTo>
                    <a:lnTo>
                      <a:pt x="155" y="51"/>
                    </a:lnTo>
                    <a:lnTo>
                      <a:pt x="152" y="47"/>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 name="Freeform 59"/>
              <p:cNvSpPr>
                <a:spLocks/>
              </p:cNvSpPr>
              <p:nvPr/>
            </p:nvSpPr>
            <p:spPr bwMode="ltGray">
              <a:xfrm>
                <a:off x="400" y="3502"/>
                <a:ext cx="160" cy="302"/>
              </a:xfrm>
              <a:custGeom>
                <a:avLst/>
                <a:gdLst>
                  <a:gd name="T0" fmla="*/ 46 w 160"/>
                  <a:gd name="T1" fmla="*/ 301 h 302"/>
                  <a:gd name="T2" fmla="*/ 35 w 160"/>
                  <a:gd name="T3" fmla="*/ 249 h 302"/>
                  <a:gd name="T4" fmla="*/ 30 w 160"/>
                  <a:gd name="T5" fmla="*/ 227 h 302"/>
                  <a:gd name="T6" fmla="*/ 19 w 160"/>
                  <a:gd name="T7" fmla="*/ 199 h 302"/>
                  <a:gd name="T8" fmla="*/ 8 w 160"/>
                  <a:gd name="T9" fmla="*/ 174 h 302"/>
                  <a:gd name="T10" fmla="*/ 1 w 160"/>
                  <a:gd name="T11" fmla="*/ 158 h 302"/>
                  <a:gd name="T12" fmla="*/ 0 w 160"/>
                  <a:gd name="T13" fmla="*/ 143 h 302"/>
                  <a:gd name="T14" fmla="*/ 2 w 160"/>
                  <a:gd name="T15" fmla="*/ 120 h 302"/>
                  <a:gd name="T16" fmla="*/ 5 w 160"/>
                  <a:gd name="T17" fmla="*/ 98 h 302"/>
                  <a:gd name="T18" fmla="*/ 21 w 160"/>
                  <a:gd name="T19" fmla="*/ 41 h 302"/>
                  <a:gd name="T20" fmla="*/ 30 w 160"/>
                  <a:gd name="T21" fmla="*/ 27 h 302"/>
                  <a:gd name="T22" fmla="*/ 45 w 160"/>
                  <a:gd name="T23" fmla="*/ 12 h 302"/>
                  <a:gd name="T24" fmla="*/ 57 w 160"/>
                  <a:gd name="T25" fmla="*/ 3 h 302"/>
                  <a:gd name="T26" fmla="*/ 74 w 160"/>
                  <a:gd name="T27" fmla="*/ 0 h 302"/>
                  <a:gd name="T28" fmla="*/ 86 w 160"/>
                  <a:gd name="T29" fmla="*/ 6 h 302"/>
                  <a:gd name="T30" fmla="*/ 103 w 160"/>
                  <a:gd name="T31" fmla="*/ 12 h 302"/>
                  <a:gd name="T32" fmla="*/ 119 w 160"/>
                  <a:gd name="T33" fmla="*/ 30 h 302"/>
                  <a:gd name="T34" fmla="*/ 125 w 160"/>
                  <a:gd name="T35" fmla="*/ 43 h 302"/>
                  <a:gd name="T36" fmla="*/ 135 w 160"/>
                  <a:gd name="T37" fmla="*/ 61 h 302"/>
                  <a:gd name="T38" fmla="*/ 143 w 160"/>
                  <a:gd name="T39" fmla="*/ 76 h 302"/>
                  <a:gd name="T40" fmla="*/ 157 w 160"/>
                  <a:gd name="T41" fmla="*/ 155 h 302"/>
                  <a:gd name="T42" fmla="*/ 159 w 160"/>
                  <a:gd name="T43" fmla="*/ 170 h 302"/>
                  <a:gd name="T44" fmla="*/ 156 w 160"/>
                  <a:gd name="T45" fmla="*/ 197 h 302"/>
                  <a:gd name="T46" fmla="*/ 147 w 160"/>
                  <a:gd name="T47" fmla="*/ 270 h 302"/>
                  <a:gd name="T48" fmla="*/ 148 w 160"/>
                  <a:gd name="T49" fmla="*/ 198 h 302"/>
                  <a:gd name="T50" fmla="*/ 143 w 160"/>
                  <a:gd name="T51" fmla="*/ 166 h 302"/>
                  <a:gd name="T52" fmla="*/ 139 w 160"/>
                  <a:gd name="T53" fmla="*/ 147 h 302"/>
                  <a:gd name="T54" fmla="*/ 133 w 160"/>
                  <a:gd name="T55" fmla="*/ 120 h 302"/>
                  <a:gd name="T56" fmla="*/ 126 w 160"/>
                  <a:gd name="T57" fmla="*/ 94 h 302"/>
                  <a:gd name="T58" fmla="*/ 117 w 160"/>
                  <a:gd name="T59" fmla="*/ 69 h 302"/>
                  <a:gd name="T60" fmla="*/ 106 w 160"/>
                  <a:gd name="T61" fmla="*/ 46 h 302"/>
                  <a:gd name="T62" fmla="*/ 96 w 160"/>
                  <a:gd name="T63" fmla="*/ 24 h 302"/>
                  <a:gd name="T64" fmla="*/ 86 w 160"/>
                  <a:gd name="T65" fmla="*/ 12 h 302"/>
                  <a:gd name="T66" fmla="*/ 75 w 160"/>
                  <a:gd name="T67" fmla="*/ 8 h 302"/>
                  <a:gd name="T68" fmla="*/ 64 w 160"/>
                  <a:gd name="T69" fmla="*/ 12 h 302"/>
                  <a:gd name="T70" fmla="*/ 56 w 160"/>
                  <a:gd name="T71" fmla="*/ 24 h 302"/>
                  <a:gd name="T72" fmla="*/ 51 w 160"/>
                  <a:gd name="T73" fmla="*/ 43 h 302"/>
                  <a:gd name="T74" fmla="*/ 51 w 160"/>
                  <a:gd name="T75" fmla="*/ 57 h 302"/>
                  <a:gd name="T76" fmla="*/ 47 w 160"/>
                  <a:gd name="T77" fmla="*/ 85 h 302"/>
                  <a:gd name="T78" fmla="*/ 43 w 160"/>
                  <a:gd name="T79" fmla="*/ 102 h 302"/>
                  <a:gd name="T80" fmla="*/ 32 w 160"/>
                  <a:gd name="T81" fmla="*/ 129 h 302"/>
                  <a:gd name="T82" fmla="*/ 30 w 160"/>
                  <a:gd name="T83" fmla="*/ 143 h 302"/>
                  <a:gd name="T84" fmla="*/ 28 w 160"/>
                  <a:gd name="T85" fmla="*/ 157 h 302"/>
                  <a:gd name="T86" fmla="*/ 28 w 160"/>
                  <a:gd name="T87" fmla="*/ 177 h 302"/>
                  <a:gd name="T88" fmla="*/ 47 w 160"/>
                  <a:gd name="T89" fmla="*/ 244 h 302"/>
                  <a:gd name="T90" fmla="*/ 46 w 160"/>
                  <a:gd name="T91" fmla="*/ 301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0" h="302">
                    <a:moveTo>
                      <a:pt x="46" y="301"/>
                    </a:moveTo>
                    <a:lnTo>
                      <a:pt x="35" y="249"/>
                    </a:lnTo>
                    <a:lnTo>
                      <a:pt x="30" y="227"/>
                    </a:lnTo>
                    <a:lnTo>
                      <a:pt x="19" y="199"/>
                    </a:lnTo>
                    <a:lnTo>
                      <a:pt x="8" y="174"/>
                    </a:lnTo>
                    <a:lnTo>
                      <a:pt x="1" y="158"/>
                    </a:lnTo>
                    <a:lnTo>
                      <a:pt x="0" y="143"/>
                    </a:lnTo>
                    <a:lnTo>
                      <a:pt x="2" y="120"/>
                    </a:lnTo>
                    <a:lnTo>
                      <a:pt x="5" y="98"/>
                    </a:lnTo>
                    <a:lnTo>
                      <a:pt x="21" y="41"/>
                    </a:lnTo>
                    <a:lnTo>
                      <a:pt x="30" y="27"/>
                    </a:lnTo>
                    <a:lnTo>
                      <a:pt x="45" y="12"/>
                    </a:lnTo>
                    <a:lnTo>
                      <a:pt x="57" y="3"/>
                    </a:lnTo>
                    <a:lnTo>
                      <a:pt x="74" y="0"/>
                    </a:lnTo>
                    <a:lnTo>
                      <a:pt x="86" y="6"/>
                    </a:lnTo>
                    <a:lnTo>
                      <a:pt x="103" y="12"/>
                    </a:lnTo>
                    <a:lnTo>
                      <a:pt x="119" y="30"/>
                    </a:lnTo>
                    <a:lnTo>
                      <a:pt x="125" y="43"/>
                    </a:lnTo>
                    <a:lnTo>
                      <a:pt x="135" y="61"/>
                    </a:lnTo>
                    <a:lnTo>
                      <a:pt x="143" y="76"/>
                    </a:lnTo>
                    <a:lnTo>
                      <a:pt x="157" y="155"/>
                    </a:lnTo>
                    <a:lnTo>
                      <a:pt x="159" y="170"/>
                    </a:lnTo>
                    <a:lnTo>
                      <a:pt x="156" y="197"/>
                    </a:lnTo>
                    <a:lnTo>
                      <a:pt x="147" y="270"/>
                    </a:lnTo>
                    <a:lnTo>
                      <a:pt x="148" y="198"/>
                    </a:lnTo>
                    <a:lnTo>
                      <a:pt x="143" y="166"/>
                    </a:lnTo>
                    <a:lnTo>
                      <a:pt x="139" y="147"/>
                    </a:lnTo>
                    <a:lnTo>
                      <a:pt x="133" y="120"/>
                    </a:lnTo>
                    <a:lnTo>
                      <a:pt x="126" y="94"/>
                    </a:lnTo>
                    <a:lnTo>
                      <a:pt x="117" y="69"/>
                    </a:lnTo>
                    <a:lnTo>
                      <a:pt x="106" y="46"/>
                    </a:lnTo>
                    <a:lnTo>
                      <a:pt x="96" y="24"/>
                    </a:lnTo>
                    <a:lnTo>
                      <a:pt x="86" y="12"/>
                    </a:lnTo>
                    <a:lnTo>
                      <a:pt x="75" y="8"/>
                    </a:lnTo>
                    <a:lnTo>
                      <a:pt x="64" y="12"/>
                    </a:lnTo>
                    <a:lnTo>
                      <a:pt x="56" y="24"/>
                    </a:lnTo>
                    <a:lnTo>
                      <a:pt x="51" y="43"/>
                    </a:lnTo>
                    <a:lnTo>
                      <a:pt x="51" y="57"/>
                    </a:lnTo>
                    <a:lnTo>
                      <a:pt x="47" y="85"/>
                    </a:lnTo>
                    <a:lnTo>
                      <a:pt x="43" y="102"/>
                    </a:lnTo>
                    <a:lnTo>
                      <a:pt x="32" y="129"/>
                    </a:lnTo>
                    <a:lnTo>
                      <a:pt x="30" y="143"/>
                    </a:lnTo>
                    <a:lnTo>
                      <a:pt x="28" y="157"/>
                    </a:lnTo>
                    <a:lnTo>
                      <a:pt x="28" y="177"/>
                    </a:lnTo>
                    <a:lnTo>
                      <a:pt x="47" y="244"/>
                    </a:lnTo>
                    <a:lnTo>
                      <a:pt x="46" y="30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5" name="Group 62"/>
              <p:cNvGrpSpPr>
                <a:grpSpLocks/>
              </p:cNvGrpSpPr>
              <p:nvPr/>
            </p:nvGrpSpPr>
            <p:grpSpPr bwMode="auto">
              <a:xfrm>
                <a:off x="487" y="3200"/>
                <a:ext cx="385" cy="440"/>
                <a:chOff x="487" y="3200"/>
                <a:chExt cx="385" cy="440"/>
              </a:xfrm>
            </p:grpSpPr>
            <p:sp>
              <p:nvSpPr>
                <p:cNvPr id="81" name="Freeform 60"/>
                <p:cNvSpPr>
                  <a:spLocks/>
                </p:cNvSpPr>
                <p:nvPr/>
              </p:nvSpPr>
              <p:spPr bwMode="ltGray">
                <a:xfrm>
                  <a:off x="487" y="3200"/>
                  <a:ext cx="212" cy="438"/>
                </a:xfrm>
                <a:custGeom>
                  <a:avLst/>
                  <a:gdLst>
                    <a:gd name="T0" fmla="*/ 198 w 212"/>
                    <a:gd name="T1" fmla="*/ 10 h 438"/>
                    <a:gd name="T2" fmla="*/ 197 w 212"/>
                    <a:gd name="T3" fmla="*/ 0 h 438"/>
                    <a:gd name="T4" fmla="*/ 182 w 212"/>
                    <a:gd name="T5" fmla="*/ 3 h 438"/>
                    <a:gd name="T6" fmla="*/ 173 w 212"/>
                    <a:gd name="T7" fmla="*/ 15 h 438"/>
                    <a:gd name="T8" fmla="*/ 5 w 212"/>
                    <a:gd name="T9" fmla="*/ 95 h 438"/>
                    <a:gd name="T10" fmla="*/ 155 w 212"/>
                    <a:gd name="T11" fmla="*/ 38 h 438"/>
                    <a:gd name="T12" fmla="*/ 157 w 212"/>
                    <a:gd name="T13" fmla="*/ 49 h 438"/>
                    <a:gd name="T14" fmla="*/ 84 w 212"/>
                    <a:gd name="T15" fmla="*/ 118 h 438"/>
                    <a:gd name="T16" fmla="*/ 174 w 212"/>
                    <a:gd name="T17" fmla="*/ 63 h 438"/>
                    <a:gd name="T18" fmla="*/ 162 w 212"/>
                    <a:gd name="T19" fmla="*/ 86 h 438"/>
                    <a:gd name="T20" fmla="*/ 134 w 212"/>
                    <a:gd name="T21" fmla="*/ 123 h 438"/>
                    <a:gd name="T22" fmla="*/ 46 w 212"/>
                    <a:gd name="T23" fmla="*/ 223 h 438"/>
                    <a:gd name="T24" fmla="*/ 49 w 212"/>
                    <a:gd name="T25" fmla="*/ 215 h 438"/>
                    <a:gd name="T26" fmla="*/ 106 w 212"/>
                    <a:gd name="T27" fmla="*/ 153 h 438"/>
                    <a:gd name="T28" fmla="*/ 152 w 212"/>
                    <a:gd name="T29" fmla="*/ 105 h 438"/>
                    <a:gd name="T30" fmla="*/ 173 w 212"/>
                    <a:gd name="T31" fmla="*/ 82 h 438"/>
                    <a:gd name="T32" fmla="*/ 177 w 212"/>
                    <a:gd name="T33" fmla="*/ 90 h 438"/>
                    <a:gd name="T34" fmla="*/ 152 w 212"/>
                    <a:gd name="T35" fmla="*/ 120 h 438"/>
                    <a:gd name="T36" fmla="*/ 117 w 212"/>
                    <a:gd name="T37" fmla="*/ 162 h 438"/>
                    <a:gd name="T38" fmla="*/ 162 w 212"/>
                    <a:gd name="T39" fmla="*/ 105 h 438"/>
                    <a:gd name="T40" fmla="*/ 177 w 212"/>
                    <a:gd name="T41" fmla="*/ 90 h 438"/>
                    <a:gd name="T42" fmla="*/ 178 w 212"/>
                    <a:gd name="T43" fmla="*/ 106 h 438"/>
                    <a:gd name="T44" fmla="*/ 162 w 212"/>
                    <a:gd name="T45" fmla="*/ 135 h 438"/>
                    <a:gd name="T46" fmla="*/ 117 w 212"/>
                    <a:gd name="T47" fmla="*/ 174 h 438"/>
                    <a:gd name="T48" fmla="*/ 77 w 212"/>
                    <a:gd name="T49" fmla="*/ 208 h 438"/>
                    <a:gd name="T50" fmla="*/ 123 w 212"/>
                    <a:gd name="T51" fmla="*/ 172 h 438"/>
                    <a:gd name="T52" fmla="*/ 169 w 212"/>
                    <a:gd name="T53" fmla="*/ 131 h 438"/>
                    <a:gd name="T54" fmla="*/ 168 w 212"/>
                    <a:gd name="T55" fmla="*/ 145 h 438"/>
                    <a:gd name="T56" fmla="*/ 169 w 212"/>
                    <a:gd name="T57" fmla="*/ 169 h 438"/>
                    <a:gd name="T58" fmla="*/ 162 w 212"/>
                    <a:gd name="T59" fmla="*/ 181 h 438"/>
                    <a:gd name="T60" fmla="*/ 124 w 212"/>
                    <a:gd name="T61" fmla="*/ 216 h 438"/>
                    <a:gd name="T62" fmla="*/ 52 w 212"/>
                    <a:gd name="T63" fmla="*/ 272 h 438"/>
                    <a:gd name="T64" fmla="*/ 63 w 212"/>
                    <a:gd name="T65" fmla="*/ 260 h 438"/>
                    <a:gd name="T66" fmla="*/ 152 w 212"/>
                    <a:gd name="T67" fmla="*/ 192 h 438"/>
                    <a:gd name="T68" fmla="*/ 180 w 212"/>
                    <a:gd name="T69" fmla="*/ 163 h 438"/>
                    <a:gd name="T70" fmla="*/ 109 w 212"/>
                    <a:gd name="T71" fmla="*/ 251 h 438"/>
                    <a:gd name="T72" fmla="*/ 179 w 212"/>
                    <a:gd name="T73" fmla="*/ 189 h 438"/>
                    <a:gd name="T74" fmla="*/ 177 w 212"/>
                    <a:gd name="T75" fmla="*/ 214 h 438"/>
                    <a:gd name="T76" fmla="*/ 142 w 212"/>
                    <a:gd name="T77" fmla="*/ 272 h 438"/>
                    <a:gd name="T78" fmla="*/ 81 w 212"/>
                    <a:gd name="T79" fmla="*/ 314 h 438"/>
                    <a:gd name="T80" fmla="*/ 24 w 212"/>
                    <a:gd name="T81" fmla="*/ 352 h 438"/>
                    <a:gd name="T82" fmla="*/ 109 w 212"/>
                    <a:gd name="T83" fmla="*/ 299 h 438"/>
                    <a:gd name="T84" fmla="*/ 145 w 212"/>
                    <a:gd name="T85" fmla="*/ 268 h 438"/>
                    <a:gd name="T86" fmla="*/ 177 w 212"/>
                    <a:gd name="T87" fmla="*/ 223 h 438"/>
                    <a:gd name="T88" fmla="*/ 173 w 212"/>
                    <a:gd name="T89" fmla="*/ 244 h 438"/>
                    <a:gd name="T90" fmla="*/ 171 w 212"/>
                    <a:gd name="T91" fmla="*/ 264 h 438"/>
                    <a:gd name="T92" fmla="*/ 173 w 212"/>
                    <a:gd name="T93" fmla="*/ 283 h 438"/>
                    <a:gd name="T94" fmla="*/ 142 w 212"/>
                    <a:gd name="T95" fmla="*/ 322 h 438"/>
                    <a:gd name="T96" fmla="*/ 83 w 212"/>
                    <a:gd name="T97" fmla="*/ 356 h 438"/>
                    <a:gd name="T98" fmla="*/ 87 w 212"/>
                    <a:gd name="T99" fmla="*/ 353 h 438"/>
                    <a:gd name="T100" fmla="*/ 159 w 212"/>
                    <a:gd name="T101" fmla="*/ 306 h 438"/>
                    <a:gd name="T102" fmla="*/ 156 w 212"/>
                    <a:gd name="T103" fmla="*/ 318 h 438"/>
                    <a:gd name="T104" fmla="*/ 159 w 212"/>
                    <a:gd name="T105" fmla="*/ 325 h 438"/>
                    <a:gd name="T106" fmla="*/ 162 w 212"/>
                    <a:gd name="T107" fmla="*/ 336 h 438"/>
                    <a:gd name="T108" fmla="*/ 127 w 212"/>
                    <a:gd name="T109" fmla="*/ 371 h 438"/>
                    <a:gd name="T110" fmla="*/ 87 w 212"/>
                    <a:gd name="T111" fmla="*/ 379 h 438"/>
                    <a:gd name="T112" fmla="*/ 159 w 212"/>
                    <a:gd name="T113" fmla="*/ 348 h 438"/>
                    <a:gd name="T114" fmla="*/ 156 w 212"/>
                    <a:gd name="T115" fmla="*/ 365 h 438"/>
                    <a:gd name="T116" fmla="*/ 160 w 212"/>
                    <a:gd name="T117" fmla="*/ 375 h 438"/>
                    <a:gd name="T118" fmla="*/ 77 w 212"/>
                    <a:gd name="T119" fmla="*/ 437 h 438"/>
                    <a:gd name="T120" fmla="*/ 156 w 212"/>
                    <a:gd name="T121" fmla="*/ 390 h 438"/>
                    <a:gd name="T122" fmla="*/ 172 w 212"/>
                    <a:gd name="T123" fmla="*/ 373 h 438"/>
                    <a:gd name="T124" fmla="*/ 183 w 212"/>
                    <a:gd name="T125" fmla="*/ 35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2" h="438">
                      <a:moveTo>
                        <a:pt x="195" y="33"/>
                      </a:moveTo>
                      <a:lnTo>
                        <a:pt x="198" y="10"/>
                      </a:lnTo>
                      <a:lnTo>
                        <a:pt x="211" y="8"/>
                      </a:lnTo>
                      <a:lnTo>
                        <a:pt x="197" y="0"/>
                      </a:lnTo>
                      <a:lnTo>
                        <a:pt x="191" y="0"/>
                      </a:lnTo>
                      <a:lnTo>
                        <a:pt x="182" y="3"/>
                      </a:lnTo>
                      <a:lnTo>
                        <a:pt x="181" y="10"/>
                      </a:lnTo>
                      <a:lnTo>
                        <a:pt x="173" y="15"/>
                      </a:lnTo>
                      <a:lnTo>
                        <a:pt x="102" y="78"/>
                      </a:lnTo>
                      <a:lnTo>
                        <a:pt x="5" y="95"/>
                      </a:lnTo>
                      <a:lnTo>
                        <a:pt x="101" y="77"/>
                      </a:lnTo>
                      <a:lnTo>
                        <a:pt x="155" y="38"/>
                      </a:lnTo>
                      <a:lnTo>
                        <a:pt x="173" y="32"/>
                      </a:lnTo>
                      <a:lnTo>
                        <a:pt x="157" y="49"/>
                      </a:lnTo>
                      <a:lnTo>
                        <a:pt x="173" y="51"/>
                      </a:lnTo>
                      <a:lnTo>
                        <a:pt x="84" y="118"/>
                      </a:lnTo>
                      <a:lnTo>
                        <a:pt x="145" y="76"/>
                      </a:lnTo>
                      <a:lnTo>
                        <a:pt x="174" y="63"/>
                      </a:lnTo>
                      <a:lnTo>
                        <a:pt x="173" y="73"/>
                      </a:lnTo>
                      <a:lnTo>
                        <a:pt x="162" y="86"/>
                      </a:lnTo>
                      <a:lnTo>
                        <a:pt x="155" y="98"/>
                      </a:lnTo>
                      <a:lnTo>
                        <a:pt x="134" y="123"/>
                      </a:lnTo>
                      <a:lnTo>
                        <a:pt x="95" y="169"/>
                      </a:lnTo>
                      <a:lnTo>
                        <a:pt x="46" y="223"/>
                      </a:lnTo>
                      <a:lnTo>
                        <a:pt x="6" y="260"/>
                      </a:lnTo>
                      <a:lnTo>
                        <a:pt x="49" y="215"/>
                      </a:lnTo>
                      <a:lnTo>
                        <a:pt x="74" y="188"/>
                      </a:lnTo>
                      <a:lnTo>
                        <a:pt x="106" y="153"/>
                      </a:lnTo>
                      <a:lnTo>
                        <a:pt x="123" y="131"/>
                      </a:lnTo>
                      <a:lnTo>
                        <a:pt x="152" y="105"/>
                      </a:lnTo>
                      <a:lnTo>
                        <a:pt x="162" y="93"/>
                      </a:lnTo>
                      <a:lnTo>
                        <a:pt x="173" y="82"/>
                      </a:lnTo>
                      <a:lnTo>
                        <a:pt x="167" y="83"/>
                      </a:lnTo>
                      <a:lnTo>
                        <a:pt x="177" y="90"/>
                      </a:lnTo>
                      <a:lnTo>
                        <a:pt x="167" y="98"/>
                      </a:lnTo>
                      <a:lnTo>
                        <a:pt x="152" y="120"/>
                      </a:lnTo>
                      <a:lnTo>
                        <a:pt x="135" y="144"/>
                      </a:lnTo>
                      <a:lnTo>
                        <a:pt x="117" y="162"/>
                      </a:lnTo>
                      <a:lnTo>
                        <a:pt x="148" y="123"/>
                      </a:lnTo>
                      <a:lnTo>
                        <a:pt x="162" y="105"/>
                      </a:lnTo>
                      <a:lnTo>
                        <a:pt x="173" y="90"/>
                      </a:lnTo>
                      <a:lnTo>
                        <a:pt x="177" y="90"/>
                      </a:lnTo>
                      <a:lnTo>
                        <a:pt x="169" y="112"/>
                      </a:lnTo>
                      <a:lnTo>
                        <a:pt x="178" y="106"/>
                      </a:lnTo>
                      <a:lnTo>
                        <a:pt x="173" y="120"/>
                      </a:lnTo>
                      <a:lnTo>
                        <a:pt x="162" y="135"/>
                      </a:lnTo>
                      <a:lnTo>
                        <a:pt x="142" y="158"/>
                      </a:lnTo>
                      <a:lnTo>
                        <a:pt x="117" y="174"/>
                      </a:lnTo>
                      <a:lnTo>
                        <a:pt x="95" y="192"/>
                      </a:lnTo>
                      <a:lnTo>
                        <a:pt x="77" y="208"/>
                      </a:lnTo>
                      <a:lnTo>
                        <a:pt x="87" y="200"/>
                      </a:lnTo>
                      <a:lnTo>
                        <a:pt x="123" y="172"/>
                      </a:lnTo>
                      <a:lnTo>
                        <a:pt x="162" y="139"/>
                      </a:lnTo>
                      <a:lnTo>
                        <a:pt x="169" y="131"/>
                      </a:lnTo>
                      <a:lnTo>
                        <a:pt x="177" y="120"/>
                      </a:lnTo>
                      <a:lnTo>
                        <a:pt x="168" y="145"/>
                      </a:lnTo>
                      <a:lnTo>
                        <a:pt x="183" y="136"/>
                      </a:lnTo>
                      <a:lnTo>
                        <a:pt x="169" y="169"/>
                      </a:lnTo>
                      <a:lnTo>
                        <a:pt x="167" y="177"/>
                      </a:lnTo>
                      <a:lnTo>
                        <a:pt x="162" y="181"/>
                      </a:lnTo>
                      <a:lnTo>
                        <a:pt x="144" y="199"/>
                      </a:lnTo>
                      <a:lnTo>
                        <a:pt x="124" y="216"/>
                      </a:lnTo>
                      <a:lnTo>
                        <a:pt x="87" y="245"/>
                      </a:lnTo>
                      <a:lnTo>
                        <a:pt x="52" y="272"/>
                      </a:lnTo>
                      <a:lnTo>
                        <a:pt x="0" y="310"/>
                      </a:lnTo>
                      <a:lnTo>
                        <a:pt x="63" y="260"/>
                      </a:lnTo>
                      <a:lnTo>
                        <a:pt x="127" y="211"/>
                      </a:lnTo>
                      <a:lnTo>
                        <a:pt x="152" y="192"/>
                      </a:lnTo>
                      <a:lnTo>
                        <a:pt x="167" y="172"/>
                      </a:lnTo>
                      <a:lnTo>
                        <a:pt x="180" y="163"/>
                      </a:lnTo>
                      <a:lnTo>
                        <a:pt x="183" y="164"/>
                      </a:lnTo>
                      <a:lnTo>
                        <a:pt x="109" y="251"/>
                      </a:lnTo>
                      <a:lnTo>
                        <a:pt x="165" y="191"/>
                      </a:lnTo>
                      <a:lnTo>
                        <a:pt x="179" y="189"/>
                      </a:lnTo>
                      <a:lnTo>
                        <a:pt x="163" y="221"/>
                      </a:lnTo>
                      <a:lnTo>
                        <a:pt x="177" y="214"/>
                      </a:lnTo>
                      <a:lnTo>
                        <a:pt x="156" y="249"/>
                      </a:lnTo>
                      <a:lnTo>
                        <a:pt x="142" y="272"/>
                      </a:lnTo>
                      <a:lnTo>
                        <a:pt x="117" y="291"/>
                      </a:lnTo>
                      <a:lnTo>
                        <a:pt x="81" y="314"/>
                      </a:lnTo>
                      <a:lnTo>
                        <a:pt x="49" y="336"/>
                      </a:lnTo>
                      <a:lnTo>
                        <a:pt x="24" y="352"/>
                      </a:lnTo>
                      <a:lnTo>
                        <a:pt x="6" y="360"/>
                      </a:lnTo>
                      <a:lnTo>
                        <a:pt x="109" y="299"/>
                      </a:lnTo>
                      <a:lnTo>
                        <a:pt x="134" y="281"/>
                      </a:lnTo>
                      <a:lnTo>
                        <a:pt x="145" y="268"/>
                      </a:lnTo>
                      <a:lnTo>
                        <a:pt x="161" y="245"/>
                      </a:lnTo>
                      <a:lnTo>
                        <a:pt x="177" y="223"/>
                      </a:lnTo>
                      <a:lnTo>
                        <a:pt x="160" y="255"/>
                      </a:lnTo>
                      <a:lnTo>
                        <a:pt x="173" y="244"/>
                      </a:lnTo>
                      <a:lnTo>
                        <a:pt x="159" y="269"/>
                      </a:lnTo>
                      <a:lnTo>
                        <a:pt x="171" y="264"/>
                      </a:lnTo>
                      <a:lnTo>
                        <a:pt x="158" y="294"/>
                      </a:lnTo>
                      <a:lnTo>
                        <a:pt x="173" y="283"/>
                      </a:lnTo>
                      <a:lnTo>
                        <a:pt x="159" y="299"/>
                      </a:lnTo>
                      <a:lnTo>
                        <a:pt x="142" y="322"/>
                      </a:lnTo>
                      <a:lnTo>
                        <a:pt x="127" y="328"/>
                      </a:lnTo>
                      <a:lnTo>
                        <a:pt x="83" y="356"/>
                      </a:lnTo>
                      <a:lnTo>
                        <a:pt x="42" y="371"/>
                      </a:lnTo>
                      <a:lnTo>
                        <a:pt x="87" y="353"/>
                      </a:lnTo>
                      <a:lnTo>
                        <a:pt x="123" y="329"/>
                      </a:lnTo>
                      <a:lnTo>
                        <a:pt x="159" y="306"/>
                      </a:lnTo>
                      <a:lnTo>
                        <a:pt x="169" y="295"/>
                      </a:lnTo>
                      <a:lnTo>
                        <a:pt x="156" y="318"/>
                      </a:lnTo>
                      <a:lnTo>
                        <a:pt x="167" y="314"/>
                      </a:lnTo>
                      <a:lnTo>
                        <a:pt x="159" y="325"/>
                      </a:lnTo>
                      <a:lnTo>
                        <a:pt x="156" y="341"/>
                      </a:lnTo>
                      <a:lnTo>
                        <a:pt x="162" y="336"/>
                      </a:lnTo>
                      <a:lnTo>
                        <a:pt x="154" y="349"/>
                      </a:lnTo>
                      <a:lnTo>
                        <a:pt x="127" y="371"/>
                      </a:lnTo>
                      <a:lnTo>
                        <a:pt x="109" y="374"/>
                      </a:lnTo>
                      <a:lnTo>
                        <a:pt x="87" y="379"/>
                      </a:lnTo>
                      <a:lnTo>
                        <a:pt x="131" y="367"/>
                      </a:lnTo>
                      <a:lnTo>
                        <a:pt x="159" y="348"/>
                      </a:lnTo>
                      <a:lnTo>
                        <a:pt x="167" y="333"/>
                      </a:lnTo>
                      <a:lnTo>
                        <a:pt x="156" y="365"/>
                      </a:lnTo>
                      <a:lnTo>
                        <a:pt x="167" y="357"/>
                      </a:lnTo>
                      <a:lnTo>
                        <a:pt x="160" y="375"/>
                      </a:lnTo>
                      <a:lnTo>
                        <a:pt x="148" y="399"/>
                      </a:lnTo>
                      <a:lnTo>
                        <a:pt x="77" y="437"/>
                      </a:lnTo>
                      <a:lnTo>
                        <a:pt x="149" y="402"/>
                      </a:lnTo>
                      <a:lnTo>
                        <a:pt x="156" y="390"/>
                      </a:lnTo>
                      <a:lnTo>
                        <a:pt x="160" y="382"/>
                      </a:lnTo>
                      <a:lnTo>
                        <a:pt x="172" y="373"/>
                      </a:lnTo>
                      <a:lnTo>
                        <a:pt x="180" y="390"/>
                      </a:lnTo>
                      <a:lnTo>
                        <a:pt x="183" y="357"/>
                      </a:lnTo>
                      <a:lnTo>
                        <a:pt x="195" y="33"/>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 name="Freeform 61"/>
                <p:cNvSpPr>
                  <a:spLocks/>
                </p:cNvSpPr>
                <p:nvPr/>
              </p:nvSpPr>
              <p:spPr bwMode="ltGray">
                <a:xfrm>
                  <a:off x="667" y="3200"/>
                  <a:ext cx="205" cy="440"/>
                </a:xfrm>
                <a:custGeom>
                  <a:avLst/>
                  <a:gdLst>
                    <a:gd name="T0" fmla="*/ 1 w 205"/>
                    <a:gd name="T1" fmla="*/ 362 h 440"/>
                    <a:gd name="T2" fmla="*/ 8 w 205"/>
                    <a:gd name="T3" fmla="*/ 347 h 440"/>
                    <a:gd name="T4" fmla="*/ 58 w 205"/>
                    <a:gd name="T5" fmla="*/ 439 h 440"/>
                    <a:gd name="T6" fmla="*/ 18 w 205"/>
                    <a:gd name="T7" fmla="*/ 350 h 440"/>
                    <a:gd name="T8" fmla="*/ 22 w 205"/>
                    <a:gd name="T9" fmla="*/ 340 h 440"/>
                    <a:gd name="T10" fmla="*/ 72 w 205"/>
                    <a:gd name="T11" fmla="*/ 405 h 440"/>
                    <a:gd name="T12" fmla="*/ 21 w 205"/>
                    <a:gd name="T13" fmla="*/ 336 h 440"/>
                    <a:gd name="T14" fmla="*/ 27 w 205"/>
                    <a:gd name="T15" fmla="*/ 321 h 440"/>
                    <a:gd name="T16" fmla="*/ 33 w 205"/>
                    <a:gd name="T17" fmla="*/ 305 h 440"/>
                    <a:gd name="T18" fmla="*/ 29 w 205"/>
                    <a:gd name="T19" fmla="*/ 294 h 440"/>
                    <a:gd name="T20" fmla="*/ 37 w 205"/>
                    <a:gd name="T21" fmla="*/ 288 h 440"/>
                    <a:gd name="T22" fmla="*/ 33 w 205"/>
                    <a:gd name="T23" fmla="*/ 287 h 440"/>
                    <a:gd name="T24" fmla="*/ 33 w 205"/>
                    <a:gd name="T25" fmla="*/ 272 h 440"/>
                    <a:gd name="T26" fmla="*/ 37 w 205"/>
                    <a:gd name="T27" fmla="*/ 260 h 440"/>
                    <a:gd name="T28" fmla="*/ 96 w 205"/>
                    <a:gd name="T29" fmla="*/ 337 h 440"/>
                    <a:gd name="T30" fmla="*/ 33 w 205"/>
                    <a:gd name="T31" fmla="*/ 256 h 440"/>
                    <a:gd name="T32" fmla="*/ 40 w 205"/>
                    <a:gd name="T33" fmla="*/ 256 h 440"/>
                    <a:gd name="T34" fmla="*/ 40 w 205"/>
                    <a:gd name="T35" fmla="*/ 233 h 440"/>
                    <a:gd name="T36" fmla="*/ 116 w 205"/>
                    <a:gd name="T37" fmla="*/ 287 h 440"/>
                    <a:gd name="T38" fmla="*/ 56 w 205"/>
                    <a:gd name="T39" fmla="*/ 250 h 440"/>
                    <a:gd name="T40" fmla="*/ 34 w 205"/>
                    <a:gd name="T41" fmla="*/ 218 h 440"/>
                    <a:gd name="T42" fmla="*/ 37 w 205"/>
                    <a:gd name="T43" fmla="*/ 207 h 440"/>
                    <a:gd name="T44" fmla="*/ 50 w 205"/>
                    <a:gd name="T45" fmla="*/ 217 h 440"/>
                    <a:gd name="T46" fmla="*/ 51 w 205"/>
                    <a:gd name="T47" fmla="*/ 203 h 440"/>
                    <a:gd name="T48" fmla="*/ 107 w 205"/>
                    <a:gd name="T49" fmla="*/ 226 h 440"/>
                    <a:gd name="T50" fmla="*/ 86 w 205"/>
                    <a:gd name="T51" fmla="*/ 215 h 440"/>
                    <a:gd name="T52" fmla="*/ 42 w 205"/>
                    <a:gd name="T53" fmla="*/ 185 h 440"/>
                    <a:gd name="T54" fmla="*/ 40 w 205"/>
                    <a:gd name="T55" fmla="*/ 164 h 440"/>
                    <a:gd name="T56" fmla="*/ 44 w 205"/>
                    <a:gd name="T57" fmla="*/ 152 h 440"/>
                    <a:gd name="T58" fmla="*/ 59 w 205"/>
                    <a:gd name="T59" fmla="*/ 161 h 440"/>
                    <a:gd name="T60" fmla="*/ 56 w 205"/>
                    <a:gd name="T61" fmla="*/ 141 h 440"/>
                    <a:gd name="T62" fmla="*/ 51 w 205"/>
                    <a:gd name="T63" fmla="*/ 127 h 440"/>
                    <a:gd name="T64" fmla="*/ 54 w 205"/>
                    <a:gd name="T65" fmla="*/ 119 h 440"/>
                    <a:gd name="T66" fmla="*/ 113 w 205"/>
                    <a:gd name="T67" fmla="*/ 156 h 440"/>
                    <a:gd name="T68" fmla="*/ 182 w 205"/>
                    <a:gd name="T69" fmla="*/ 185 h 440"/>
                    <a:gd name="T70" fmla="*/ 86 w 205"/>
                    <a:gd name="T71" fmla="*/ 139 h 440"/>
                    <a:gd name="T72" fmla="*/ 54 w 205"/>
                    <a:gd name="T73" fmla="*/ 119 h 440"/>
                    <a:gd name="T74" fmla="*/ 58 w 205"/>
                    <a:gd name="T75" fmla="*/ 108 h 440"/>
                    <a:gd name="T76" fmla="*/ 53 w 205"/>
                    <a:gd name="T77" fmla="*/ 84 h 440"/>
                    <a:gd name="T78" fmla="*/ 54 w 205"/>
                    <a:gd name="T79" fmla="*/ 67 h 440"/>
                    <a:gd name="T80" fmla="*/ 86 w 205"/>
                    <a:gd name="T81" fmla="*/ 87 h 440"/>
                    <a:gd name="T82" fmla="*/ 79 w 205"/>
                    <a:gd name="T83" fmla="*/ 81 h 440"/>
                    <a:gd name="T84" fmla="*/ 58 w 205"/>
                    <a:gd name="T85" fmla="*/ 67 h 440"/>
                    <a:gd name="T86" fmla="*/ 54 w 205"/>
                    <a:gd name="T87" fmla="*/ 59 h 440"/>
                    <a:gd name="T88" fmla="*/ 44 w 205"/>
                    <a:gd name="T89" fmla="*/ 48 h 440"/>
                    <a:gd name="T90" fmla="*/ 107 w 205"/>
                    <a:gd name="T91" fmla="*/ 68 h 440"/>
                    <a:gd name="T92" fmla="*/ 44 w 205"/>
                    <a:gd name="T93" fmla="*/ 32 h 440"/>
                    <a:gd name="T94" fmla="*/ 118 w 205"/>
                    <a:gd name="T95" fmla="*/ 32 h 440"/>
                    <a:gd name="T96" fmla="*/ 150 w 205"/>
                    <a:gd name="T97" fmla="*/ 28 h 440"/>
                    <a:gd name="T98" fmla="*/ 54 w 205"/>
                    <a:gd name="T99" fmla="*/ 32 h 440"/>
                    <a:gd name="T100" fmla="*/ 40 w 205"/>
                    <a:gd name="T101" fmla="*/ 13 h 440"/>
                    <a:gd name="T102" fmla="*/ 19 w 205"/>
                    <a:gd name="T103" fmla="*/ 5 h 440"/>
                    <a:gd name="T104" fmla="*/ 0 w 205"/>
                    <a:gd name="T105" fmla="*/ 381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5" h="440">
                      <a:moveTo>
                        <a:pt x="0" y="381"/>
                      </a:moveTo>
                      <a:lnTo>
                        <a:pt x="1" y="362"/>
                      </a:lnTo>
                      <a:lnTo>
                        <a:pt x="12" y="373"/>
                      </a:lnTo>
                      <a:lnTo>
                        <a:pt x="8" y="347"/>
                      </a:lnTo>
                      <a:lnTo>
                        <a:pt x="19" y="351"/>
                      </a:lnTo>
                      <a:lnTo>
                        <a:pt x="58" y="439"/>
                      </a:lnTo>
                      <a:lnTo>
                        <a:pt x="22" y="362"/>
                      </a:lnTo>
                      <a:lnTo>
                        <a:pt x="18" y="350"/>
                      </a:lnTo>
                      <a:lnTo>
                        <a:pt x="15" y="337"/>
                      </a:lnTo>
                      <a:lnTo>
                        <a:pt x="22" y="340"/>
                      </a:lnTo>
                      <a:lnTo>
                        <a:pt x="45" y="365"/>
                      </a:lnTo>
                      <a:lnTo>
                        <a:pt x="72" y="405"/>
                      </a:lnTo>
                      <a:lnTo>
                        <a:pt x="33" y="351"/>
                      </a:lnTo>
                      <a:lnTo>
                        <a:pt x="21" y="336"/>
                      </a:lnTo>
                      <a:lnTo>
                        <a:pt x="19" y="315"/>
                      </a:lnTo>
                      <a:lnTo>
                        <a:pt x="27" y="321"/>
                      </a:lnTo>
                      <a:lnTo>
                        <a:pt x="26" y="298"/>
                      </a:lnTo>
                      <a:lnTo>
                        <a:pt x="33" y="305"/>
                      </a:lnTo>
                      <a:lnTo>
                        <a:pt x="69" y="385"/>
                      </a:lnTo>
                      <a:lnTo>
                        <a:pt x="29" y="294"/>
                      </a:lnTo>
                      <a:lnTo>
                        <a:pt x="26" y="279"/>
                      </a:lnTo>
                      <a:lnTo>
                        <a:pt x="37" y="288"/>
                      </a:lnTo>
                      <a:lnTo>
                        <a:pt x="65" y="332"/>
                      </a:lnTo>
                      <a:lnTo>
                        <a:pt x="33" y="287"/>
                      </a:lnTo>
                      <a:lnTo>
                        <a:pt x="22" y="264"/>
                      </a:lnTo>
                      <a:lnTo>
                        <a:pt x="33" y="272"/>
                      </a:lnTo>
                      <a:lnTo>
                        <a:pt x="26" y="256"/>
                      </a:lnTo>
                      <a:lnTo>
                        <a:pt x="37" y="260"/>
                      </a:lnTo>
                      <a:lnTo>
                        <a:pt x="47" y="287"/>
                      </a:lnTo>
                      <a:lnTo>
                        <a:pt x="96" y="337"/>
                      </a:lnTo>
                      <a:lnTo>
                        <a:pt x="44" y="279"/>
                      </a:lnTo>
                      <a:lnTo>
                        <a:pt x="33" y="256"/>
                      </a:lnTo>
                      <a:lnTo>
                        <a:pt x="29" y="245"/>
                      </a:lnTo>
                      <a:lnTo>
                        <a:pt x="40" y="256"/>
                      </a:lnTo>
                      <a:lnTo>
                        <a:pt x="33" y="230"/>
                      </a:lnTo>
                      <a:lnTo>
                        <a:pt x="40" y="233"/>
                      </a:lnTo>
                      <a:lnTo>
                        <a:pt x="45" y="246"/>
                      </a:lnTo>
                      <a:lnTo>
                        <a:pt x="116" y="287"/>
                      </a:lnTo>
                      <a:lnTo>
                        <a:pt x="78" y="263"/>
                      </a:lnTo>
                      <a:lnTo>
                        <a:pt x="56" y="250"/>
                      </a:lnTo>
                      <a:lnTo>
                        <a:pt x="50" y="245"/>
                      </a:lnTo>
                      <a:lnTo>
                        <a:pt x="34" y="218"/>
                      </a:lnTo>
                      <a:lnTo>
                        <a:pt x="40" y="223"/>
                      </a:lnTo>
                      <a:lnTo>
                        <a:pt x="37" y="207"/>
                      </a:lnTo>
                      <a:lnTo>
                        <a:pt x="35" y="209"/>
                      </a:lnTo>
                      <a:lnTo>
                        <a:pt x="50" y="217"/>
                      </a:lnTo>
                      <a:lnTo>
                        <a:pt x="40" y="199"/>
                      </a:lnTo>
                      <a:lnTo>
                        <a:pt x="51" y="203"/>
                      </a:lnTo>
                      <a:lnTo>
                        <a:pt x="77" y="211"/>
                      </a:lnTo>
                      <a:lnTo>
                        <a:pt x="107" y="226"/>
                      </a:lnTo>
                      <a:lnTo>
                        <a:pt x="179" y="283"/>
                      </a:lnTo>
                      <a:lnTo>
                        <a:pt x="86" y="215"/>
                      </a:lnTo>
                      <a:lnTo>
                        <a:pt x="51" y="199"/>
                      </a:lnTo>
                      <a:lnTo>
                        <a:pt x="42" y="185"/>
                      </a:lnTo>
                      <a:lnTo>
                        <a:pt x="56" y="192"/>
                      </a:lnTo>
                      <a:lnTo>
                        <a:pt x="40" y="164"/>
                      </a:lnTo>
                      <a:lnTo>
                        <a:pt x="51" y="166"/>
                      </a:lnTo>
                      <a:lnTo>
                        <a:pt x="44" y="152"/>
                      </a:lnTo>
                      <a:lnTo>
                        <a:pt x="45" y="149"/>
                      </a:lnTo>
                      <a:lnTo>
                        <a:pt x="59" y="161"/>
                      </a:lnTo>
                      <a:lnTo>
                        <a:pt x="45" y="141"/>
                      </a:lnTo>
                      <a:lnTo>
                        <a:pt x="56" y="141"/>
                      </a:lnTo>
                      <a:lnTo>
                        <a:pt x="44" y="127"/>
                      </a:lnTo>
                      <a:lnTo>
                        <a:pt x="51" y="127"/>
                      </a:lnTo>
                      <a:lnTo>
                        <a:pt x="44" y="119"/>
                      </a:lnTo>
                      <a:lnTo>
                        <a:pt x="54" y="119"/>
                      </a:lnTo>
                      <a:lnTo>
                        <a:pt x="77" y="136"/>
                      </a:lnTo>
                      <a:lnTo>
                        <a:pt x="113" y="156"/>
                      </a:lnTo>
                      <a:lnTo>
                        <a:pt x="150" y="173"/>
                      </a:lnTo>
                      <a:lnTo>
                        <a:pt x="182" y="185"/>
                      </a:lnTo>
                      <a:lnTo>
                        <a:pt x="104" y="149"/>
                      </a:lnTo>
                      <a:lnTo>
                        <a:pt x="86" y="139"/>
                      </a:lnTo>
                      <a:lnTo>
                        <a:pt x="59" y="124"/>
                      </a:lnTo>
                      <a:lnTo>
                        <a:pt x="54" y="119"/>
                      </a:lnTo>
                      <a:lnTo>
                        <a:pt x="47" y="104"/>
                      </a:lnTo>
                      <a:lnTo>
                        <a:pt x="58" y="108"/>
                      </a:lnTo>
                      <a:lnTo>
                        <a:pt x="45" y="84"/>
                      </a:lnTo>
                      <a:lnTo>
                        <a:pt x="53" y="84"/>
                      </a:lnTo>
                      <a:lnTo>
                        <a:pt x="44" y="67"/>
                      </a:lnTo>
                      <a:lnTo>
                        <a:pt x="54" y="67"/>
                      </a:lnTo>
                      <a:lnTo>
                        <a:pt x="61" y="75"/>
                      </a:lnTo>
                      <a:lnTo>
                        <a:pt x="86" y="87"/>
                      </a:lnTo>
                      <a:lnTo>
                        <a:pt x="158" y="116"/>
                      </a:lnTo>
                      <a:lnTo>
                        <a:pt x="79" y="81"/>
                      </a:lnTo>
                      <a:lnTo>
                        <a:pt x="61" y="73"/>
                      </a:lnTo>
                      <a:lnTo>
                        <a:pt x="58" y="67"/>
                      </a:lnTo>
                      <a:lnTo>
                        <a:pt x="47" y="55"/>
                      </a:lnTo>
                      <a:lnTo>
                        <a:pt x="54" y="59"/>
                      </a:lnTo>
                      <a:lnTo>
                        <a:pt x="37" y="43"/>
                      </a:lnTo>
                      <a:lnTo>
                        <a:pt x="44" y="48"/>
                      </a:lnTo>
                      <a:lnTo>
                        <a:pt x="60" y="47"/>
                      </a:lnTo>
                      <a:lnTo>
                        <a:pt x="107" y="68"/>
                      </a:lnTo>
                      <a:lnTo>
                        <a:pt x="58" y="48"/>
                      </a:lnTo>
                      <a:lnTo>
                        <a:pt x="44" y="32"/>
                      </a:lnTo>
                      <a:lnTo>
                        <a:pt x="58" y="32"/>
                      </a:lnTo>
                      <a:lnTo>
                        <a:pt x="118" y="32"/>
                      </a:lnTo>
                      <a:lnTo>
                        <a:pt x="204" y="16"/>
                      </a:lnTo>
                      <a:lnTo>
                        <a:pt x="150" y="28"/>
                      </a:lnTo>
                      <a:lnTo>
                        <a:pt x="76" y="35"/>
                      </a:lnTo>
                      <a:lnTo>
                        <a:pt x="54" y="32"/>
                      </a:lnTo>
                      <a:lnTo>
                        <a:pt x="47" y="24"/>
                      </a:lnTo>
                      <a:lnTo>
                        <a:pt x="40" y="13"/>
                      </a:lnTo>
                      <a:lnTo>
                        <a:pt x="24" y="0"/>
                      </a:lnTo>
                      <a:lnTo>
                        <a:pt x="19" y="5"/>
                      </a:lnTo>
                      <a:lnTo>
                        <a:pt x="15" y="1"/>
                      </a:lnTo>
                      <a:lnTo>
                        <a:pt x="0" y="38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6" name="Freeform 63"/>
              <p:cNvSpPr>
                <a:spLocks/>
              </p:cNvSpPr>
              <p:nvPr/>
            </p:nvSpPr>
            <p:spPr bwMode="ltGray">
              <a:xfrm>
                <a:off x="670" y="3640"/>
                <a:ext cx="52" cy="336"/>
              </a:xfrm>
              <a:custGeom>
                <a:avLst/>
                <a:gdLst>
                  <a:gd name="T0" fmla="*/ 10 w 52"/>
                  <a:gd name="T1" fmla="*/ 0 h 336"/>
                  <a:gd name="T2" fmla="*/ 20 w 52"/>
                  <a:gd name="T3" fmla="*/ 25 h 336"/>
                  <a:gd name="T4" fmla="*/ 30 w 52"/>
                  <a:gd name="T5" fmla="*/ 65 h 336"/>
                  <a:gd name="T6" fmla="*/ 40 w 52"/>
                  <a:gd name="T7" fmla="*/ 122 h 336"/>
                  <a:gd name="T8" fmla="*/ 51 w 52"/>
                  <a:gd name="T9" fmla="*/ 193 h 336"/>
                  <a:gd name="T10" fmla="*/ 51 w 52"/>
                  <a:gd name="T11" fmla="*/ 269 h 336"/>
                  <a:gd name="T12" fmla="*/ 45 w 52"/>
                  <a:gd name="T13" fmla="*/ 335 h 336"/>
                  <a:gd name="T14" fmla="*/ 40 w 52"/>
                  <a:gd name="T15" fmla="*/ 335 h 336"/>
                  <a:gd name="T16" fmla="*/ 45 w 52"/>
                  <a:gd name="T17" fmla="*/ 269 h 336"/>
                  <a:gd name="T18" fmla="*/ 45 w 52"/>
                  <a:gd name="T19" fmla="*/ 213 h 336"/>
                  <a:gd name="T20" fmla="*/ 35 w 52"/>
                  <a:gd name="T21" fmla="*/ 152 h 336"/>
                  <a:gd name="T22" fmla="*/ 20 w 52"/>
                  <a:gd name="T23" fmla="*/ 91 h 336"/>
                  <a:gd name="T24" fmla="*/ 0 w 52"/>
                  <a:gd name="T25" fmla="*/ 15 h 336"/>
                  <a:gd name="T26" fmla="*/ 10 w 52"/>
                  <a:gd name="T2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336">
                    <a:moveTo>
                      <a:pt x="10" y="0"/>
                    </a:moveTo>
                    <a:lnTo>
                      <a:pt x="20" y="25"/>
                    </a:lnTo>
                    <a:lnTo>
                      <a:pt x="30" y="65"/>
                    </a:lnTo>
                    <a:lnTo>
                      <a:pt x="40" y="122"/>
                    </a:lnTo>
                    <a:lnTo>
                      <a:pt x="51" y="193"/>
                    </a:lnTo>
                    <a:lnTo>
                      <a:pt x="51" y="269"/>
                    </a:lnTo>
                    <a:lnTo>
                      <a:pt x="45" y="335"/>
                    </a:lnTo>
                    <a:lnTo>
                      <a:pt x="40" y="335"/>
                    </a:lnTo>
                    <a:lnTo>
                      <a:pt x="45" y="269"/>
                    </a:lnTo>
                    <a:lnTo>
                      <a:pt x="45" y="213"/>
                    </a:lnTo>
                    <a:lnTo>
                      <a:pt x="35" y="152"/>
                    </a:lnTo>
                    <a:lnTo>
                      <a:pt x="20" y="91"/>
                    </a:lnTo>
                    <a:lnTo>
                      <a:pt x="0" y="15"/>
                    </a:lnTo>
                    <a:lnTo>
                      <a:pt x="10"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 name="Freeform 64"/>
              <p:cNvSpPr>
                <a:spLocks/>
              </p:cNvSpPr>
              <p:nvPr/>
            </p:nvSpPr>
            <p:spPr bwMode="ltGray">
              <a:xfrm>
                <a:off x="493" y="3974"/>
                <a:ext cx="138" cy="162"/>
              </a:xfrm>
              <a:custGeom>
                <a:avLst/>
                <a:gdLst>
                  <a:gd name="T0" fmla="*/ 137 w 138"/>
                  <a:gd name="T1" fmla="*/ 161 h 162"/>
                  <a:gd name="T2" fmla="*/ 116 w 138"/>
                  <a:gd name="T3" fmla="*/ 125 h 162"/>
                  <a:gd name="T4" fmla="*/ 99 w 138"/>
                  <a:gd name="T5" fmla="*/ 85 h 162"/>
                  <a:gd name="T6" fmla="*/ 90 w 138"/>
                  <a:gd name="T7" fmla="*/ 68 h 162"/>
                  <a:gd name="T8" fmla="*/ 77 w 138"/>
                  <a:gd name="T9" fmla="*/ 48 h 162"/>
                  <a:gd name="T10" fmla="*/ 61 w 138"/>
                  <a:gd name="T11" fmla="*/ 27 h 162"/>
                  <a:gd name="T12" fmla="*/ 49 w 138"/>
                  <a:gd name="T13" fmla="*/ 13 h 162"/>
                  <a:gd name="T14" fmla="*/ 39 w 138"/>
                  <a:gd name="T15" fmla="*/ 7 h 162"/>
                  <a:gd name="T16" fmla="*/ 27 w 138"/>
                  <a:gd name="T17" fmla="*/ 2 h 162"/>
                  <a:gd name="T18" fmla="*/ 12 w 138"/>
                  <a:gd name="T19" fmla="*/ 0 h 162"/>
                  <a:gd name="T20" fmla="*/ 6 w 138"/>
                  <a:gd name="T21" fmla="*/ 4 h 162"/>
                  <a:gd name="T22" fmla="*/ 0 w 138"/>
                  <a:gd name="T23" fmla="*/ 1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162">
                    <a:moveTo>
                      <a:pt x="137" y="161"/>
                    </a:moveTo>
                    <a:lnTo>
                      <a:pt x="116" y="125"/>
                    </a:lnTo>
                    <a:lnTo>
                      <a:pt x="99" y="85"/>
                    </a:lnTo>
                    <a:lnTo>
                      <a:pt x="90" y="68"/>
                    </a:lnTo>
                    <a:lnTo>
                      <a:pt x="77" y="48"/>
                    </a:lnTo>
                    <a:lnTo>
                      <a:pt x="61" y="27"/>
                    </a:lnTo>
                    <a:lnTo>
                      <a:pt x="49" y="13"/>
                    </a:lnTo>
                    <a:lnTo>
                      <a:pt x="39" y="7"/>
                    </a:lnTo>
                    <a:lnTo>
                      <a:pt x="27" y="2"/>
                    </a:lnTo>
                    <a:lnTo>
                      <a:pt x="12" y="0"/>
                    </a:lnTo>
                    <a:lnTo>
                      <a:pt x="6" y="4"/>
                    </a:lnTo>
                    <a:lnTo>
                      <a:pt x="0" y="14"/>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 name="Freeform 65"/>
              <p:cNvSpPr>
                <a:spLocks/>
              </p:cNvSpPr>
              <p:nvPr/>
            </p:nvSpPr>
            <p:spPr bwMode="ltGray">
              <a:xfrm>
                <a:off x="606" y="3386"/>
                <a:ext cx="427" cy="577"/>
              </a:xfrm>
              <a:custGeom>
                <a:avLst/>
                <a:gdLst>
                  <a:gd name="T0" fmla="*/ 287 w 427"/>
                  <a:gd name="T1" fmla="*/ 6 h 577"/>
                  <a:gd name="T2" fmla="*/ 275 w 427"/>
                  <a:gd name="T3" fmla="*/ 24 h 577"/>
                  <a:gd name="T4" fmla="*/ 181 w 427"/>
                  <a:gd name="T5" fmla="*/ 21 h 577"/>
                  <a:gd name="T6" fmla="*/ 218 w 427"/>
                  <a:gd name="T7" fmla="*/ 28 h 577"/>
                  <a:gd name="T8" fmla="*/ 259 w 427"/>
                  <a:gd name="T9" fmla="*/ 39 h 577"/>
                  <a:gd name="T10" fmla="*/ 169 w 427"/>
                  <a:gd name="T11" fmla="*/ 54 h 577"/>
                  <a:gd name="T12" fmla="*/ 238 w 427"/>
                  <a:gd name="T13" fmla="*/ 58 h 577"/>
                  <a:gd name="T14" fmla="*/ 245 w 427"/>
                  <a:gd name="T15" fmla="*/ 76 h 577"/>
                  <a:gd name="T16" fmla="*/ 43 w 427"/>
                  <a:gd name="T17" fmla="*/ 157 h 577"/>
                  <a:gd name="T18" fmla="*/ 230 w 427"/>
                  <a:gd name="T19" fmla="*/ 97 h 577"/>
                  <a:gd name="T20" fmla="*/ 190 w 427"/>
                  <a:gd name="T21" fmla="*/ 130 h 577"/>
                  <a:gd name="T22" fmla="*/ 215 w 427"/>
                  <a:gd name="T23" fmla="*/ 134 h 577"/>
                  <a:gd name="T24" fmla="*/ 181 w 427"/>
                  <a:gd name="T25" fmla="*/ 179 h 577"/>
                  <a:gd name="T26" fmla="*/ 106 w 427"/>
                  <a:gd name="T27" fmla="*/ 229 h 577"/>
                  <a:gd name="T28" fmla="*/ 190 w 427"/>
                  <a:gd name="T29" fmla="*/ 192 h 577"/>
                  <a:gd name="T30" fmla="*/ 121 w 427"/>
                  <a:gd name="T31" fmla="*/ 265 h 577"/>
                  <a:gd name="T32" fmla="*/ 184 w 427"/>
                  <a:gd name="T33" fmla="*/ 218 h 577"/>
                  <a:gd name="T34" fmla="*/ 199 w 427"/>
                  <a:gd name="T35" fmla="*/ 218 h 577"/>
                  <a:gd name="T36" fmla="*/ 174 w 427"/>
                  <a:gd name="T37" fmla="*/ 260 h 577"/>
                  <a:gd name="T38" fmla="*/ 195 w 427"/>
                  <a:gd name="T39" fmla="*/ 260 h 577"/>
                  <a:gd name="T40" fmla="*/ 155 w 427"/>
                  <a:gd name="T41" fmla="*/ 310 h 577"/>
                  <a:gd name="T42" fmla="*/ 177 w 427"/>
                  <a:gd name="T43" fmla="*/ 298 h 577"/>
                  <a:gd name="T44" fmla="*/ 158 w 427"/>
                  <a:gd name="T45" fmla="*/ 344 h 577"/>
                  <a:gd name="T46" fmla="*/ 174 w 427"/>
                  <a:gd name="T47" fmla="*/ 329 h 577"/>
                  <a:gd name="T48" fmla="*/ 193 w 427"/>
                  <a:gd name="T49" fmla="*/ 325 h 577"/>
                  <a:gd name="T50" fmla="*/ 181 w 427"/>
                  <a:gd name="T51" fmla="*/ 359 h 577"/>
                  <a:gd name="T52" fmla="*/ 141 w 427"/>
                  <a:gd name="T53" fmla="*/ 423 h 577"/>
                  <a:gd name="T54" fmla="*/ 193 w 427"/>
                  <a:gd name="T55" fmla="*/ 374 h 577"/>
                  <a:gd name="T56" fmla="*/ 204 w 427"/>
                  <a:gd name="T57" fmla="*/ 365 h 577"/>
                  <a:gd name="T58" fmla="*/ 202 w 427"/>
                  <a:gd name="T59" fmla="*/ 418 h 577"/>
                  <a:gd name="T60" fmla="*/ 218 w 427"/>
                  <a:gd name="T61" fmla="*/ 444 h 577"/>
                  <a:gd name="T62" fmla="*/ 225 w 427"/>
                  <a:gd name="T63" fmla="*/ 414 h 577"/>
                  <a:gd name="T64" fmla="*/ 376 w 427"/>
                  <a:gd name="T65" fmla="*/ 494 h 577"/>
                  <a:gd name="T66" fmla="*/ 238 w 427"/>
                  <a:gd name="T67" fmla="*/ 378 h 577"/>
                  <a:gd name="T68" fmla="*/ 268 w 427"/>
                  <a:gd name="T69" fmla="*/ 402 h 577"/>
                  <a:gd name="T70" fmla="*/ 228 w 427"/>
                  <a:gd name="T71" fmla="*/ 339 h 577"/>
                  <a:gd name="T72" fmla="*/ 394 w 427"/>
                  <a:gd name="T73" fmla="*/ 390 h 577"/>
                  <a:gd name="T74" fmla="*/ 228 w 427"/>
                  <a:gd name="T75" fmla="*/ 319 h 577"/>
                  <a:gd name="T76" fmla="*/ 251 w 427"/>
                  <a:gd name="T77" fmla="*/ 302 h 577"/>
                  <a:gd name="T78" fmla="*/ 232 w 427"/>
                  <a:gd name="T79" fmla="*/ 277 h 577"/>
                  <a:gd name="T80" fmla="*/ 259 w 427"/>
                  <a:gd name="T81" fmla="*/ 277 h 577"/>
                  <a:gd name="T82" fmla="*/ 333 w 427"/>
                  <a:gd name="T83" fmla="*/ 326 h 577"/>
                  <a:gd name="T84" fmla="*/ 262 w 427"/>
                  <a:gd name="T85" fmla="*/ 232 h 577"/>
                  <a:gd name="T86" fmla="*/ 248 w 427"/>
                  <a:gd name="T87" fmla="*/ 198 h 577"/>
                  <a:gd name="T88" fmla="*/ 268 w 427"/>
                  <a:gd name="T89" fmla="*/ 192 h 577"/>
                  <a:gd name="T90" fmla="*/ 264 w 427"/>
                  <a:gd name="T91" fmla="*/ 159 h 577"/>
                  <a:gd name="T92" fmla="*/ 273 w 427"/>
                  <a:gd name="T93" fmla="*/ 155 h 577"/>
                  <a:gd name="T94" fmla="*/ 324 w 427"/>
                  <a:gd name="T95" fmla="*/ 185 h 577"/>
                  <a:gd name="T96" fmla="*/ 284 w 427"/>
                  <a:gd name="T97" fmla="*/ 137 h 577"/>
                  <a:gd name="T98" fmla="*/ 287 w 427"/>
                  <a:gd name="T99" fmla="*/ 96 h 577"/>
                  <a:gd name="T100" fmla="*/ 284 w 427"/>
                  <a:gd name="T101" fmla="*/ 73 h 577"/>
                  <a:gd name="T102" fmla="*/ 327 w 427"/>
                  <a:gd name="T103" fmla="*/ 72 h 577"/>
                  <a:gd name="T104" fmla="*/ 317 w 427"/>
                  <a:gd name="T105" fmla="*/ 39 h 577"/>
                  <a:gd name="T106" fmla="*/ 336 w 427"/>
                  <a:gd name="T107" fmla="*/ 30 h 577"/>
                  <a:gd name="T108" fmla="*/ 330 w 427"/>
                  <a:gd name="T109" fmla="*/ 0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7" h="577">
                    <a:moveTo>
                      <a:pt x="330" y="0"/>
                    </a:moveTo>
                    <a:lnTo>
                      <a:pt x="313" y="2"/>
                    </a:lnTo>
                    <a:lnTo>
                      <a:pt x="287" y="6"/>
                    </a:lnTo>
                    <a:lnTo>
                      <a:pt x="305" y="9"/>
                    </a:lnTo>
                    <a:lnTo>
                      <a:pt x="290" y="16"/>
                    </a:lnTo>
                    <a:lnTo>
                      <a:pt x="275" y="24"/>
                    </a:lnTo>
                    <a:lnTo>
                      <a:pt x="253" y="27"/>
                    </a:lnTo>
                    <a:lnTo>
                      <a:pt x="218" y="26"/>
                    </a:lnTo>
                    <a:lnTo>
                      <a:pt x="181" y="21"/>
                    </a:lnTo>
                    <a:lnTo>
                      <a:pt x="84" y="26"/>
                    </a:lnTo>
                    <a:lnTo>
                      <a:pt x="177" y="23"/>
                    </a:lnTo>
                    <a:lnTo>
                      <a:pt x="218" y="28"/>
                    </a:lnTo>
                    <a:lnTo>
                      <a:pt x="253" y="27"/>
                    </a:lnTo>
                    <a:lnTo>
                      <a:pt x="275" y="32"/>
                    </a:lnTo>
                    <a:lnTo>
                      <a:pt x="259" y="39"/>
                    </a:lnTo>
                    <a:lnTo>
                      <a:pt x="270" y="42"/>
                    </a:lnTo>
                    <a:lnTo>
                      <a:pt x="238" y="55"/>
                    </a:lnTo>
                    <a:lnTo>
                      <a:pt x="169" y="54"/>
                    </a:lnTo>
                    <a:lnTo>
                      <a:pt x="79" y="100"/>
                    </a:lnTo>
                    <a:lnTo>
                      <a:pt x="169" y="55"/>
                    </a:lnTo>
                    <a:lnTo>
                      <a:pt x="238" y="58"/>
                    </a:lnTo>
                    <a:lnTo>
                      <a:pt x="259" y="60"/>
                    </a:lnTo>
                    <a:lnTo>
                      <a:pt x="222" y="76"/>
                    </a:lnTo>
                    <a:lnTo>
                      <a:pt x="245" y="76"/>
                    </a:lnTo>
                    <a:lnTo>
                      <a:pt x="204" y="93"/>
                    </a:lnTo>
                    <a:lnTo>
                      <a:pt x="128" y="116"/>
                    </a:lnTo>
                    <a:lnTo>
                      <a:pt x="43" y="157"/>
                    </a:lnTo>
                    <a:lnTo>
                      <a:pt x="131" y="119"/>
                    </a:lnTo>
                    <a:lnTo>
                      <a:pt x="207" y="96"/>
                    </a:lnTo>
                    <a:lnTo>
                      <a:pt x="230" y="97"/>
                    </a:lnTo>
                    <a:lnTo>
                      <a:pt x="195" y="111"/>
                    </a:lnTo>
                    <a:lnTo>
                      <a:pt x="218" y="114"/>
                    </a:lnTo>
                    <a:lnTo>
                      <a:pt x="190" y="130"/>
                    </a:lnTo>
                    <a:lnTo>
                      <a:pt x="8" y="270"/>
                    </a:lnTo>
                    <a:lnTo>
                      <a:pt x="190" y="134"/>
                    </a:lnTo>
                    <a:lnTo>
                      <a:pt x="215" y="134"/>
                    </a:lnTo>
                    <a:lnTo>
                      <a:pt x="187" y="155"/>
                    </a:lnTo>
                    <a:lnTo>
                      <a:pt x="207" y="154"/>
                    </a:lnTo>
                    <a:lnTo>
                      <a:pt x="181" y="179"/>
                    </a:lnTo>
                    <a:lnTo>
                      <a:pt x="106" y="228"/>
                    </a:lnTo>
                    <a:lnTo>
                      <a:pt x="28" y="296"/>
                    </a:lnTo>
                    <a:lnTo>
                      <a:pt x="106" y="229"/>
                    </a:lnTo>
                    <a:lnTo>
                      <a:pt x="184" y="182"/>
                    </a:lnTo>
                    <a:lnTo>
                      <a:pt x="207" y="174"/>
                    </a:lnTo>
                    <a:lnTo>
                      <a:pt x="190" y="192"/>
                    </a:lnTo>
                    <a:lnTo>
                      <a:pt x="204" y="190"/>
                    </a:lnTo>
                    <a:lnTo>
                      <a:pt x="181" y="216"/>
                    </a:lnTo>
                    <a:lnTo>
                      <a:pt x="121" y="265"/>
                    </a:lnTo>
                    <a:lnTo>
                      <a:pt x="0" y="331"/>
                    </a:lnTo>
                    <a:lnTo>
                      <a:pt x="118" y="267"/>
                    </a:lnTo>
                    <a:lnTo>
                      <a:pt x="184" y="218"/>
                    </a:lnTo>
                    <a:lnTo>
                      <a:pt x="193" y="218"/>
                    </a:lnTo>
                    <a:lnTo>
                      <a:pt x="81" y="365"/>
                    </a:lnTo>
                    <a:lnTo>
                      <a:pt x="199" y="218"/>
                    </a:lnTo>
                    <a:lnTo>
                      <a:pt x="184" y="237"/>
                    </a:lnTo>
                    <a:lnTo>
                      <a:pt x="199" y="230"/>
                    </a:lnTo>
                    <a:lnTo>
                      <a:pt x="174" y="260"/>
                    </a:lnTo>
                    <a:lnTo>
                      <a:pt x="98" y="329"/>
                    </a:lnTo>
                    <a:lnTo>
                      <a:pt x="174" y="265"/>
                    </a:lnTo>
                    <a:lnTo>
                      <a:pt x="195" y="260"/>
                    </a:lnTo>
                    <a:lnTo>
                      <a:pt x="174" y="280"/>
                    </a:lnTo>
                    <a:lnTo>
                      <a:pt x="84" y="414"/>
                    </a:lnTo>
                    <a:lnTo>
                      <a:pt x="155" y="310"/>
                    </a:lnTo>
                    <a:lnTo>
                      <a:pt x="181" y="280"/>
                    </a:lnTo>
                    <a:lnTo>
                      <a:pt x="195" y="277"/>
                    </a:lnTo>
                    <a:lnTo>
                      <a:pt x="177" y="298"/>
                    </a:lnTo>
                    <a:lnTo>
                      <a:pt x="193" y="295"/>
                    </a:lnTo>
                    <a:lnTo>
                      <a:pt x="169" y="320"/>
                    </a:lnTo>
                    <a:lnTo>
                      <a:pt x="158" y="344"/>
                    </a:lnTo>
                    <a:lnTo>
                      <a:pt x="40" y="421"/>
                    </a:lnTo>
                    <a:lnTo>
                      <a:pt x="161" y="346"/>
                    </a:lnTo>
                    <a:lnTo>
                      <a:pt x="174" y="329"/>
                    </a:lnTo>
                    <a:lnTo>
                      <a:pt x="190" y="325"/>
                    </a:lnTo>
                    <a:lnTo>
                      <a:pt x="161" y="369"/>
                    </a:lnTo>
                    <a:lnTo>
                      <a:pt x="193" y="325"/>
                    </a:lnTo>
                    <a:lnTo>
                      <a:pt x="174" y="346"/>
                    </a:lnTo>
                    <a:lnTo>
                      <a:pt x="195" y="341"/>
                    </a:lnTo>
                    <a:lnTo>
                      <a:pt x="181" y="359"/>
                    </a:lnTo>
                    <a:lnTo>
                      <a:pt x="141" y="423"/>
                    </a:lnTo>
                    <a:lnTo>
                      <a:pt x="100" y="461"/>
                    </a:lnTo>
                    <a:lnTo>
                      <a:pt x="141" y="423"/>
                    </a:lnTo>
                    <a:lnTo>
                      <a:pt x="184" y="362"/>
                    </a:lnTo>
                    <a:lnTo>
                      <a:pt x="199" y="359"/>
                    </a:lnTo>
                    <a:lnTo>
                      <a:pt x="193" y="374"/>
                    </a:lnTo>
                    <a:lnTo>
                      <a:pt x="161" y="414"/>
                    </a:lnTo>
                    <a:lnTo>
                      <a:pt x="195" y="378"/>
                    </a:lnTo>
                    <a:lnTo>
                      <a:pt x="204" y="365"/>
                    </a:lnTo>
                    <a:lnTo>
                      <a:pt x="190" y="398"/>
                    </a:lnTo>
                    <a:lnTo>
                      <a:pt x="207" y="392"/>
                    </a:lnTo>
                    <a:lnTo>
                      <a:pt x="202" y="418"/>
                    </a:lnTo>
                    <a:lnTo>
                      <a:pt x="213" y="406"/>
                    </a:lnTo>
                    <a:lnTo>
                      <a:pt x="222" y="416"/>
                    </a:lnTo>
                    <a:lnTo>
                      <a:pt x="218" y="444"/>
                    </a:lnTo>
                    <a:lnTo>
                      <a:pt x="144" y="576"/>
                    </a:lnTo>
                    <a:lnTo>
                      <a:pt x="225" y="444"/>
                    </a:lnTo>
                    <a:lnTo>
                      <a:pt x="225" y="414"/>
                    </a:lnTo>
                    <a:lnTo>
                      <a:pt x="225" y="396"/>
                    </a:lnTo>
                    <a:lnTo>
                      <a:pt x="243" y="406"/>
                    </a:lnTo>
                    <a:lnTo>
                      <a:pt x="376" y="494"/>
                    </a:lnTo>
                    <a:lnTo>
                      <a:pt x="235" y="398"/>
                    </a:lnTo>
                    <a:lnTo>
                      <a:pt x="225" y="374"/>
                    </a:lnTo>
                    <a:lnTo>
                      <a:pt x="238" y="378"/>
                    </a:lnTo>
                    <a:lnTo>
                      <a:pt x="218" y="349"/>
                    </a:lnTo>
                    <a:lnTo>
                      <a:pt x="235" y="360"/>
                    </a:lnTo>
                    <a:lnTo>
                      <a:pt x="268" y="402"/>
                    </a:lnTo>
                    <a:lnTo>
                      <a:pt x="238" y="357"/>
                    </a:lnTo>
                    <a:lnTo>
                      <a:pt x="225" y="339"/>
                    </a:lnTo>
                    <a:lnTo>
                      <a:pt x="228" y="339"/>
                    </a:lnTo>
                    <a:lnTo>
                      <a:pt x="245" y="349"/>
                    </a:lnTo>
                    <a:lnTo>
                      <a:pt x="278" y="372"/>
                    </a:lnTo>
                    <a:lnTo>
                      <a:pt x="394" y="390"/>
                    </a:lnTo>
                    <a:lnTo>
                      <a:pt x="275" y="369"/>
                    </a:lnTo>
                    <a:lnTo>
                      <a:pt x="238" y="341"/>
                    </a:lnTo>
                    <a:lnTo>
                      <a:pt x="228" y="319"/>
                    </a:lnTo>
                    <a:lnTo>
                      <a:pt x="245" y="319"/>
                    </a:lnTo>
                    <a:lnTo>
                      <a:pt x="228" y="298"/>
                    </a:lnTo>
                    <a:lnTo>
                      <a:pt x="251" y="302"/>
                    </a:lnTo>
                    <a:lnTo>
                      <a:pt x="330" y="344"/>
                    </a:lnTo>
                    <a:lnTo>
                      <a:pt x="251" y="301"/>
                    </a:lnTo>
                    <a:lnTo>
                      <a:pt x="232" y="277"/>
                    </a:lnTo>
                    <a:lnTo>
                      <a:pt x="253" y="283"/>
                    </a:lnTo>
                    <a:lnTo>
                      <a:pt x="238" y="264"/>
                    </a:lnTo>
                    <a:lnTo>
                      <a:pt x="259" y="277"/>
                    </a:lnTo>
                    <a:lnTo>
                      <a:pt x="245" y="247"/>
                    </a:lnTo>
                    <a:lnTo>
                      <a:pt x="262" y="262"/>
                    </a:lnTo>
                    <a:lnTo>
                      <a:pt x="333" y="326"/>
                    </a:lnTo>
                    <a:lnTo>
                      <a:pt x="259" y="262"/>
                    </a:lnTo>
                    <a:lnTo>
                      <a:pt x="243" y="225"/>
                    </a:lnTo>
                    <a:lnTo>
                      <a:pt x="262" y="232"/>
                    </a:lnTo>
                    <a:lnTo>
                      <a:pt x="379" y="268"/>
                    </a:lnTo>
                    <a:lnTo>
                      <a:pt x="262" y="230"/>
                    </a:lnTo>
                    <a:lnTo>
                      <a:pt x="248" y="198"/>
                    </a:lnTo>
                    <a:lnTo>
                      <a:pt x="264" y="203"/>
                    </a:lnTo>
                    <a:lnTo>
                      <a:pt x="251" y="185"/>
                    </a:lnTo>
                    <a:lnTo>
                      <a:pt x="268" y="192"/>
                    </a:lnTo>
                    <a:lnTo>
                      <a:pt x="322" y="281"/>
                    </a:lnTo>
                    <a:lnTo>
                      <a:pt x="264" y="183"/>
                    </a:lnTo>
                    <a:lnTo>
                      <a:pt x="264" y="159"/>
                    </a:lnTo>
                    <a:lnTo>
                      <a:pt x="281" y="170"/>
                    </a:lnTo>
                    <a:lnTo>
                      <a:pt x="317" y="221"/>
                    </a:lnTo>
                    <a:lnTo>
                      <a:pt x="273" y="155"/>
                    </a:lnTo>
                    <a:lnTo>
                      <a:pt x="268" y="134"/>
                    </a:lnTo>
                    <a:lnTo>
                      <a:pt x="281" y="144"/>
                    </a:lnTo>
                    <a:lnTo>
                      <a:pt x="324" y="185"/>
                    </a:lnTo>
                    <a:lnTo>
                      <a:pt x="426" y="208"/>
                    </a:lnTo>
                    <a:lnTo>
                      <a:pt x="322" y="182"/>
                    </a:lnTo>
                    <a:lnTo>
                      <a:pt x="284" y="137"/>
                    </a:lnTo>
                    <a:lnTo>
                      <a:pt x="278" y="109"/>
                    </a:lnTo>
                    <a:lnTo>
                      <a:pt x="295" y="122"/>
                    </a:lnTo>
                    <a:lnTo>
                      <a:pt x="287" y="96"/>
                    </a:lnTo>
                    <a:lnTo>
                      <a:pt x="354" y="165"/>
                    </a:lnTo>
                    <a:lnTo>
                      <a:pt x="290" y="93"/>
                    </a:lnTo>
                    <a:lnTo>
                      <a:pt x="284" y="73"/>
                    </a:lnTo>
                    <a:lnTo>
                      <a:pt x="305" y="88"/>
                    </a:lnTo>
                    <a:lnTo>
                      <a:pt x="302" y="57"/>
                    </a:lnTo>
                    <a:lnTo>
                      <a:pt x="327" y="72"/>
                    </a:lnTo>
                    <a:lnTo>
                      <a:pt x="420" y="127"/>
                    </a:lnTo>
                    <a:lnTo>
                      <a:pt x="327" y="70"/>
                    </a:lnTo>
                    <a:lnTo>
                      <a:pt x="317" y="39"/>
                    </a:lnTo>
                    <a:lnTo>
                      <a:pt x="330" y="46"/>
                    </a:lnTo>
                    <a:lnTo>
                      <a:pt x="322" y="24"/>
                    </a:lnTo>
                    <a:lnTo>
                      <a:pt x="336" y="30"/>
                    </a:lnTo>
                    <a:lnTo>
                      <a:pt x="339" y="12"/>
                    </a:lnTo>
                    <a:lnTo>
                      <a:pt x="336" y="5"/>
                    </a:lnTo>
                    <a:lnTo>
                      <a:pt x="330"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 name="Freeform 66"/>
              <p:cNvSpPr>
                <a:spLocks/>
              </p:cNvSpPr>
              <p:nvPr/>
            </p:nvSpPr>
            <p:spPr bwMode="ltGray">
              <a:xfrm>
                <a:off x="877" y="3692"/>
                <a:ext cx="158" cy="263"/>
              </a:xfrm>
              <a:custGeom>
                <a:avLst/>
                <a:gdLst>
                  <a:gd name="T0" fmla="*/ 157 w 158"/>
                  <a:gd name="T1" fmla="*/ 94 h 263"/>
                  <a:gd name="T2" fmla="*/ 140 w 158"/>
                  <a:gd name="T3" fmla="*/ 9 h 263"/>
                  <a:gd name="T4" fmla="*/ 119 w 158"/>
                  <a:gd name="T5" fmla="*/ 1 h 263"/>
                  <a:gd name="T6" fmla="*/ 102 w 158"/>
                  <a:gd name="T7" fmla="*/ 0 h 263"/>
                  <a:gd name="T8" fmla="*/ 75 w 158"/>
                  <a:gd name="T9" fmla="*/ 3 h 263"/>
                  <a:gd name="T10" fmla="*/ 59 w 158"/>
                  <a:gd name="T11" fmla="*/ 13 h 263"/>
                  <a:gd name="T12" fmla="*/ 40 w 158"/>
                  <a:gd name="T13" fmla="*/ 26 h 263"/>
                  <a:gd name="T14" fmla="*/ 22 w 158"/>
                  <a:gd name="T15" fmla="*/ 49 h 263"/>
                  <a:gd name="T16" fmla="*/ 12 w 158"/>
                  <a:gd name="T17" fmla="*/ 82 h 263"/>
                  <a:gd name="T18" fmla="*/ 7 w 158"/>
                  <a:gd name="T19" fmla="*/ 110 h 263"/>
                  <a:gd name="T20" fmla="*/ 0 w 158"/>
                  <a:gd name="T21" fmla="*/ 149 h 263"/>
                  <a:gd name="T22" fmla="*/ 0 w 158"/>
                  <a:gd name="T23" fmla="*/ 174 h 263"/>
                  <a:gd name="T24" fmla="*/ 12 w 158"/>
                  <a:gd name="T25" fmla="*/ 209 h 263"/>
                  <a:gd name="T26" fmla="*/ 35 w 158"/>
                  <a:gd name="T27" fmla="*/ 238 h 263"/>
                  <a:gd name="T28" fmla="*/ 59 w 158"/>
                  <a:gd name="T29" fmla="*/ 262 h 263"/>
                  <a:gd name="T30" fmla="*/ 46 w 158"/>
                  <a:gd name="T31" fmla="*/ 226 h 263"/>
                  <a:gd name="T32" fmla="*/ 40 w 158"/>
                  <a:gd name="T33" fmla="*/ 193 h 263"/>
                  <a:gd name="T34" fmla="*/ 43 w 158"/>
                  <a:gd name="T35" fmla="*/ 158 h 263"/>
                  <a:gd name="T36" fmla="*/ 46 w 158"/>
                  <a:gd name="T37" fmla="*/ 128 h 263"/>
                  <a:gd name="T38" fmla="*/ 51 w 158"/>
                  <a:gd name="T39" fmla="*/ 97 h 263"/>
                  <a:gd name="T40" fmla="*/ 59 w 158"/>
                  <a:gd name="T41" fmla="*/ 70 h 263"/>
                  <a:gd name="T42" fmla="*/ 61 w 158"/>
                  <a:gd name="T43" fmla="*/ 49 h 263"/>
                  <a:gd name="T44" fmla="*/ 71 w 158"/>
                  <a:gd name="T45" fmla="*/ 27 h 263"/>
                  <a:gd name="T46" fmla="*/ 94 w 158"/>
                  <a:gd name="T47" fmla="*/ 10 h 263"/>
                  <a:gd name="T48" fmla="*/ 114 w 158"/>
                  <a:gd name="T49" fmla="*/ 11 h 263"/>
                  <a:gd name="T50" fmla="*/ 135 w 158"/>
                  <a:gd name="T51" fmla="*/ 59 h 263"/>
                  <a:gd name="T52" fmla="*/ 150 w 158"/>
                  <a:gd name="T53" fmla="*/ 70 h 263"/>
                  <a:gd name="T54" fmla="*/ 157 w 158"/>
                  <a:gd name="T55" fmla="*/ 9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8" h="263">
                    <a:moveTo>
                      <a:pt x="157" y="94"/>
                    </a:moveTo>
                    <a:lnTo>
                      <a:pt x="140" y="9"/>
                    </a:lnTo>
                    <a:lnTo>
                      <a:pt x="119" y="1"/>
                    </a:lnTo>
                    <a:lnTo>
                      <a:pt x="102" y="0"/>
                    </a:lnTo>
                    <a:lnTo>
                      <a:pt x="75" y="3"/>
                    </a:lnTo>
                    <a:lnTo>
                      <a:pt x="59" y="13"/>
                    </a:lnTo>
                    <a:lnTo>
                      <a:pt x="40" y="26"/>
                    </a:lnTo>
                    <a:lnTo>
                      <a:pt x="22" y="49"/>
                    </a:lnTo>
                    <a:lnTo>
                      <a:pt x="12" y="82"/>
                    </a:lnTo>
                    <a:lnTo>
                      <a:pt x="7" y="110"/>
                    </a:lnTo>
                    <a:lnTo>
                      <a:pt x="0" y="149"/>
                    </a:lnTo>
                    <a:lnTo>
                      <a:pt x="0" y="174"/>
                    </a:lnTo>
                    <a:lnTo>
                      <a:pt x="12" y="209"/>
                    </a:lnTo>
                    <a:lnTo>
                      <a:pt x="35" y="238"/>
                    </a:lnTo>
                    <a:lnTo>
                      <a:pt x="59" y="262"/>
                    </a:lnTo>
                    <a:lnTo>
                      <a:pt x="46" y="226"/>
                    </a:lnTo>
                    <a:lnTo>
                      <a:pt x="40" y="193"/>
                    </a:lnTo>
                    <a:lnTo>
                      <a:pt x="43" y="158"/>
                    </a:lnTo>
                    <a:lnTo>
                      <a:pt x="46" y="128"/>
                    </a:lnTo>
                    <a:lnTo>
                      <a:pt x="51" y="97"/>
                    </a:lnTo>
                    <a:lnTo>
                      <a:pt x="59" y="70"/>
                    </a:lnTo>
                    <a:lnTo>
                      <a:pt x="61" y="49"/>
                    </a:lnTo>
                    <a:lnTo>
                      <a:pt x="71" y="27"/>
                    </a:lnTo>
                    <a:lnTo>
                      <a:pt x="94" y="10"/>
                    </a:lnTo>
                    <a:lnTo>
                      <a:pt x="114" y="11"/>
                    </a:lnTo>
                    <a:lnTo>
                      <a:pt x="135" y="59"/>
                    </a:lnTo>
                    <a:lnTo>
                      <a:pt x="150" y="70"/>
                    </a:lnTo>
                    <a:lnTo>
                      <a:pt x="157" y="94"/>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0" name="Freeform 67"/>
              <p:cNvSpPr>
                <a:spLocks/>
              </p:cNvSpPr>
              <p:nvPr/>
            </p:nvSpPr>
            <p:spPr bwMode="ltGray">
              <a:xfrm>
                <a:off x="1002" y="3501"/>
                <a:ext cx="176" cy="322"/>
              </a:xfrm>
              <a:custGeom>
                <a:avLst/>
                <a:gdLst>
                  <a:gd name="T0" fmla="*/ 3 w 176"/>
                  <a:gd name="T1" fmla="*/ 51 h 322"/>
                  <a:gd name="T2" fmla="*/ 40 w 176"/>
                  <a:gd name="T3" fmla="*/ 0 h 322"/>
                  <a:gd name="T4" fmla="*/ 63 w 176"/>
                  <a:gd name="T5" fmla="*/ 1 h 322"/>
                  <a:gd name="T6" fmla="*/ 83 w 176"/>
                  <a:gd name="T7" fmla="*/ 4 h 322"/>
                  <a:gd name="T8" fmla="*/ 99 w 176"/>
                  <a:gd name="T9" fmla="*/ 18 h 322"/>
                  <a:gd name="T10" fmla="*/ 139 w 176"/>
                  <a:gd name="T11" fmla="*/ 59 h 322"/>
                  <a:gd name="T12" fmla="*/ 152 w 176"/>
                  <a:gd name="T13" fmla="*/ 77 h 322"/>
                  <a:gd name="T14" fmla="*/ 161 w 176"/>
                  <a:gd name="T15" fmla="*/ 96 h 322"/>
                  <a:gd name="T16" fmla="*/ 171 w 176"/>
                  <a:gd name="T17" fmla="*/ 150 h 322"/>
                  <a:gd name="T18" fmla="*/ 175 w 176"/>
                  <a:gd name="T19" fmla="*/ 167 h 322"/>
                  <a:gd name="T20" fmla="*/ 171 w 176"/>
                  <a:gd name="T21" fmla="*/ 188 h 322"/>
                  <a:gd name="T22" fmla="*/ 164 w 176"/>
                  <a:gd name="T23" fmla="*/ 210 h 322"/>
                  <a:gd name="T24" fmla="*/ 148 w 176"/>
                  <a:gd name="T25" fmla="*/ 244 h 322"/>
                  <a:gd name="T26" fmla="*/ 136 w 176"/>
                  <a:gd name="T27" fmla="*/ 267 h 322"/>
                  <a:gd name="T28" fmla="*/ 115 w 176"/>
                  <a:gd name="T29" fmla="*/ 291 h 322"/>
                  <a:gd name="T30" fmla="*/ 76 w 176"/>
                  <a:gd name="T31" fmla="*/ 321 h 322"/>
                  <a:gd name="T32" fmla="*/ 96 w 176"/>
                  <a:gd name="T33" fmla="*/ 283 h 322"/>
                  <a:gd name="T34" fmla="*/ 113 w 176"/>
                  <a:gd name="T35" fmla="*/ 249 h 322"/>
                  <a:gd name="T36" fmla="*/ 123 w 176"/>
                  <a:gd name="T37" fmla="*/ 217 h 322"/>
                  <a:gd name="T38" fmla="*/ 118 w 176"/>
                  <a:gd name="T39" fmla="*/ 188 h 322"/>
                  <a:gd name="T40" fmla="*/ 115 w 176"/>
                  <a:gd name="T41" fmla="*/ 167 h 322"/>
                  <a:gd name="T42" fmla="*/ 123 w 176"/>
                  <a:gd name="T43" fmla="*/ 141 h 322"/>
                  <a:gd name="T44" fmla="*/ 126 w 176"/>
                  <a:gd name="T45" fmla="*/ 119 h 322"/>
                  <a:gd name="T46" fmla="*/ 109 w 176"/>
                  <a:gd name="T47" fmla="*/ 77 h 322"/>
                  <a:gd name="T48" fmla="*/ 106 w 176"/>
                  <a:gd name="T49" fmla="*/ 54 h 322"/>
                  <a:gd name="T50" fmla="*/ 92 w 176"/>
                  <a:gd name="T51" fmla="*/ 37 h 322"/>
                  <a:gd name="T52" fmla="*/ 63 w 176"/>
                  <a:gd name="T53" fmla="*/ 13 h 322"/>
                  <a:gd name="T54" fmla="*/ 49 w 176"/>
                  <a:gd name="T55" fmla="*/ 32 h 322"/>
                  <a:gd name="T56" fmla="*/ 0 w 176"/>
                  <a:gd name="T57" fmla="*/ 61 h 322"/>
                  <a:gd name="T58" fmla="*/ 3 w 176"/>
                  <a:gd name="T59" fmla="*/ 5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6" h="322">
                    <a:moveTo>
                      <a:pt x="3" y="51"/>
                    </a:moveTo>
                    <a:lnTo>
                      <a:pt x="40" y="0"/>
                    </a:lnTo>
                    <a:lnTo>
                      <a:pt x="63" y="1"/>
                    </a:lnTo>
                    <a:lnTo>
                      <a:pt x="83" y="4"/>
                    </a:lnTo>
                    <a:lnTo>
                      <a:pt x="99" y="18"/>
                    </a:lnTo>
                    <a:lnTo>
                      <a:pt x="139" y="59"/>
                    </a:lnTo>
                    <a:lnTo>
                      <a:pt x="152" y="77"/>
                    </a:lnTo>
                    <a:lnTo>
                      <a:pt x="161" y="96"/>
                    </a:lnTo>
                    <a:lnTo>
                      <a:pt x="171" y="150"/>
                    </a:lnTo>
                    <a:lnTo>
                      <a:pt x="175" y="167"/>
                    </a:lnTo>
                    <a:lnTo>
                      <a:pt x="171" y="188"/>
                    </a:lnTo>
                    <a:lnTo>
                      <a:pt x="164" y="210"/>
                    </a:lnTo>
                    <a:lnTo>
                      <a:pt x="148" y="244"/>
                    </a:lnTo>
                    <a:lnTo>
                      <a:pt x="136" y="267"/>
                    </a:lnTo>
                    <a:lnTo>
                      <a:pt x="115" y="291"/>
                    </a:lnTo>
                    <a:lnTo>
                      <a:pt x="76" y="321"/>
                    </a:lnTo>
                    <a:lnTo>
                      <a:pt x="96" y="283"/>
                    </a:lnTo>
                    <a:lnTo>
                      <a:pt x="113" y="249"/>
                    </a:lnTo>
                    <a:lnTo>
                      <a:pt x="123" y="217"/>
                    </a:lnTo>
                    <a:lnTo>
                      <a:pt x="118" y="188"/>
                    </a:lnTo>
                    <a:lnTo>
                      <a:pt x="115" y="167"/>
                    </a:lnTo>
                    <a:lnTo>
                      <a:pt x="123" y="141"/>
                    </a:lnTo>
                    <a:lnTo>
                      <a:pt x="126" y="119"/>
                    </a:lnTo>
                    <a:lnTo>
                      <a:pt x="109" y="77"/>
                    </a:lnTo>
                    <a:lnTo>
                      <a:pt x="106" y="54"/>
                    </a:lnTo>
                    <a:lnTo>
                      <a:pt x="92" y="37"/>
                    </a:lnTo>
                    <a:lnTo>
                      <a:pt x="63" y="13"/>
                    </a:lnTo>
                    <a:lnTo>
                      <a:pt x="49" y="32"/>
                    </a:lnTo>
                    <a:lnTo>
                      <a:pt x="0" y="61"/>
                    </a:lnTo>
                    <a:lnTo>
                      <a:pt x="3" y="5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2" name="Group 111"/>
            <p:cNvGrpSpPr>
              <a:grpSpLocks/>
            </p:cNvGrpSpPr>
            <p:nvPr/>
          </p:nvGrpSpPr>
          <p:grpSpPr bwMode="auto">
            <a:xfrm>
              <a:off x="10057193" y="5283200"/>
              <a:ext cx="2032000" cy="1581150"/>
              <a:chOff x="4495" y="3328"/>
              <a:chExt cx="1280" cy="996"/>
            </a:xfrm>
          </p:grpSpPr>
          <p:grpSp>
            <p:nvGrpSpPr>
              <p:cNvPr id="13" name="Group 84"/>
              <p:cNvGrpSpPr>
                <a:grpSpLocks/>
              </p:cNvGrpSpPr>
              <p:nvPr/>
            </p:nvGrpSpPr>
            <p:grpSpPr bwMode="auto">
              <a:xfrm>
                <a:off x="4636" y="3328"/>
                <a:ext cx="1056" cy="993"/>
                <a:chOff x="4636" y="3328"/>
                <a:chExt cx="1056" cy="993"/>
              </a:xfrm>
            </p:grpSpPr>
            <p:sp>
              <p:nvSpPr>
                <p:cNvPr id="40" name="Freeform 69"/>
                <p:cNvSpPr>
                  <a:spLocks/>
                </p:cNvSpPr>
                <p:nvPr/>
              </p:nvSpPr>
              <p:spPr bwMode="ltGray">
                <a:xfrm>
                  <a:off x="5544" y="3891"/>
                  <a:ext cx="148" cy="230"/>
                </a:xfrm>
                <a:custGeom>
                  <a:avLst/>
                  <a:gdLst>
                    <a:gd name="T0" fmla="*/ 0 w 148"/>
                    <a:gd name="T1" fmla="*/ 229 h 230"/>
                    <a:gd name="T2" fmla="*/ 21 w 148"/>
                    <a:gd name="T3" fmla="*/ 177 h 230"/>
                    <a:gd name="T4" fmla="*/ 40 w 148"/>
                    <a:gd name="T5" fmla="*/ 121 h 230"/>
                    <a:gd name="T6" fmla="*/ 49 w 148"/>
                    <a:gd name="T7" fmla="*/ 96 h 230"/>
                    <a:gd name="T8" fmla="*/ 62 w 148"/>
                    <a:gd name="T9" fmla="*/ 68 h 230"/>
                    <a:gd name="T10" fmla="*/ 80 w 148"/>
                    <a:gd name="T11" fmla="*/ 37 h 230"/>
                    <a:gd name="T12" fmla="*/ 94 w 148"/>
                    <a:gd name="T13" fmla="*/ 18 h 230"/>
                    <a:gd name="T14" fmla="*/ 104 w 148"/>
                    <a:gd name="T15" fmla="*/ 9 h 230"/>
                    <a:gd name="T16" fmla="*/ 118 w 148"/>
                    <a:gd name="T17" fmla="*/ 2 h 230"/>
                    <a:gd name="T18" fmla="*/ 132 w 148"/>
                    <a:gd name="T19" fmla="*/ 0 h 230"/>
                    <a:gd name="T20" fmla="*/ 139 w 148"/>
                    <a:gd name="T21" fmla="*/ 6 h 230"/>
                    <a:gd name="T22" fmla="*/ 147 w 148"/>
                    <a:gd name="T23" fmla="*/ 2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0">
                      <a:moveTo>
                        <a:pt x="0" y="229"/>
                      </a:moveTo>
                      <a:lnTo>
                        <a:pt x="21" y="177"/>
                      </a:lnTo>
                      <a:lnTo>
                        <a:pt x="40" y="121"/>
                      </a:lnTo>
                      <a:lnTo>
                        <a:pt x="49" y="96"/>
                      </a:lnTo>
                      <a:lnTo>
                        <a:pt x="62" y="68"/>
                      </a:lnTo>
                      <a:lnTo>
                        <a:pt x="80" y="37"/>
                      </a:lnTo>
                      <a:lnTo>
                        <a:pt x="94" y="18"/>
                      </a:lnTo>
                      <a:lnTo>
                        <a:pt x="104" y="9"/>
                      </a:lnTo>
                      <a:lnTo>
                        <a:pt x="118" y="2"/>
                      </a:lnTo>
                      <a:lnTo>
                        <a:pt x="132" y="0"/>
                      </a:lnTo>
                      <a:lnTo>
                        <a:pt x="139" y="6"/>
                      </a:lnTo>
                      <a:lnTo>
                        <a:pt x="147" y="21"/>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Freeform 70"/>
                <p:cNvSpPr>
                  <a:spLocks/>
                </p:cNvSpPr>
                <p:nvPr/>
              </p:nvSpPr>
              <p:spPr bwMode="ltGray">
                <a:xfrm>
                  <a:off x="5072" y="3830"/>
                  <a:ext cx="117" cy="390"/>
                </a:xfrm>
                <a:custGeom>
                  <a:avLst/>
                  <a:gdLst>
                    <a:gd name="T0" fmla="*/ 116 w 117"/>
                    <a:gd name="T1" fmla="*/ 389 h 390"/>
                    <a:gd name="T2" fmla="*/ 93 w 117"/>
                    <a:gd name="T3" fmla="*/ 156 h 390"/>
                    <a:gd name="T4" fmla="*/ 75 w 117"/>
                    <a:gd name="T5" fmla="*/ 40 h 390"/>
                    <a:gd name="T6" fmla="*/ 69 w 117"/>
                    <a:gd name="T7" fmla="*/ 16 h 390"/>
                    <a:gd name="T8" fmla="*/ 60 w 117"/>
                    <a:gd name="T9" fmla="*/ 4 h 390"/>
                    <a:gd name="T10" fmla="*/ 43 w 117"/>
                    <a:gd name="T11" fmla="*/ 0 h 390"/>
                    <a:gd name="T12" fmla="*/ 28 w 117"/>
                    <a:gd name="T13" fmla="*/ 4 h 390"/>
                    <a:gd name="T14" fmla="*/ 13 w 117"/>
                    <a:gd name="T15" fmla="*/ 17 h 390"/>
                    <a:gd name="T16" fmla="*/ 0 w 117"/>
                    <a:gd name="T17" fmla="*/ 3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390">
                      <a:moveTo>
                        <a:pt x="116" y="389"/>
                      </a:moveTo>
                      <a:lnTo>
                        <a:pt x="93" y="156"/>
                      </a:lnTo>
                      <a:lnTo>
                        <a:pt x="75" y="40"/>
                      </a:lnTo>
                      <a:lnTo>
                        <a:pt x="69" y="16"/>
                      </a:lnTo>
                      <a:lnTo>
                        <a:pt x="60" y="4"/>
                      </a:lnTo>
                      <a:lnTo>
                        <a:pt x="43" y="0"/>
                      </a:lnTo>
                      <a:lnTo>
                        <a:pt x="28" y="4"/>
                      </a:lnTo>
                      <a:lnTo>
                        <a:pt x="13" y="17"/>
                      </a:lnTo>
                      <a:lnTo>
                        <a:pt x="0" y="39"/>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Freeform 71"/>
                <p:cNvSpPr>
                  <a:spLocks/>
                </p:cNvSpPr>
                <p:nvPr/>
              </p:nvSpPr>
              <p:spPr bwMode="ltGray">
                <a:xfrm>
                  <a:off x="5086" y="3328"/>
                  <a:ext cx="158" cy="988"/>
                </a:xfrm>
                <a:custGeom>
                  <a:avLst/>
                  <a:gdLst>
                    <a:gd name="T0" fmla="*/ 156 w 158"/>
                    <a:gd name="T1" fmla="*/ 987 h 988"/>
                    <a:gd name="T2" fmla="*/ 157 w 158"/>
                    <a:gd name="T3" fmla="*/ 844 h 988"/>
                    <a:gd name="T4" fmla="*/ 157 w 158"/>
                    <a:gd name="T5" fmla="*/ 778 h 988"/>
                    <a:gd name="T6" fmla="*/ 153 w 158"/>
                    <a:gd name="T7" fmla="*/ 732 h 988"/>
                    <a:gd name="T8" fmla="*/ 151 w 158"/>
                    <a:gd name="T9" fmla="*/ 676 h 988"/>
                    <a:gd name="T10" fmla="*/ 152 w 158"/>
                    <a:gd name="T11" fmla="*/ 618 h 988"/>
                    <a:gd name="T12" fmla="*/ 150 w 158"/>
                    <a:gd name="T13" fmla="*/ 569 h 988"/>
                    <a:gd name="T14" fmla="*/ 146 w 158"/>
                    <a:gd name="T15" fmla="*/ 526 h 988"/>
                    <a:gd name="T16" fmla="*/ 141 w 158"/>
                    <a:gd name="T17" fmla="*/ 448 h 988"/>
                    <a:gd name="T18" fmla="*/ 133 w 158"/>
                    <a:gd name="T19" fmla="*/ 363 h 988"/>
                    <a:gd name="T20" fmla="*/ 123 w 158"/>
                    <a:gd name="T21" fmla="*/ 277 h 988"/>
                    <a:gd name="T22" fmla="*/ 115 w 158"/>
                    <a:gd name="T23" fmla="*/ 185 h 988"/>
                    <a:gd name="T24" fmla="*/ 109 w 158"/>
                    <a:gd name="T25" fmla="*/ 131 h 988"/>
                    <a:gd name="T26" fmla="*/ 103 w 158"/>
                    <a:gd name="T27" fmla="*/ 109 h 988"/>
                    <a:gd name="T28" fmla="*/ 88 w 158"/>
                    <a:gd name="T29" fmla="*/ 72 h 988"/>
                    <a:gd name="T30" fmla="*/ 76 w 158"/>
                    <a:gd name="T31" fmla="*/ 45 h 988"/>
                    <a:gd name="T32" fmla="*/ 60 w 158"/>
                    <a:gd name="T33" fmla="*/ 23 h 988"/>
                    <a:gd name="T34" fmla="*/ 44 w 158"/>
                    <a:gd name="T35" fmla="*/ 5 h 988"/>
                    <a:gd name="T36" fmla="*/ 33 w 158"/>
                    <a:gd name="T37" fmla="*/ 0 h 988"/>
                    <a:gd name="T38" fmla="*/ 18 w 158"/>
                    <a:gd name="T39" fmla="*/ 0 h 988"/>
                    <a:gd name="T40" fmla="*/ 6 w 158"/>
                    <a:gd name="T41" fmla="*/ 5 h 988"/>
                    <a:gd name="T42" fmla="*/ 0 w 158"/>
                    <a:gd name="T43" fmla="*/ 16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 h="988">
                      <a:moveTo>
                        <a:pt x="156" y="987"/>
                      </a:moveTo>
                      <a:lnTo>
                        <a:pt x="157" y="844"/>
                      </a:lnTo>
                      <a:lnTo>
                        <a:pt x="157" y="778"/>
                      </a:lnTo>
                      <a:lnTo>
                        <a:pt x="153" y="732"/>
                      </a:lnTo>
                      <a:lnTo>
                        <a:pt x="151" y="676"/>
                      </a:lnTo>
                      <a:lnTo>
                        <a:pt x="152" y="618"/>
                      </a:lnTo>
                      <a:lnTo>
                        <a:pt x="150" y="569"/>
                      </a:lnTo>
                      <a:lnTo>
                        <a:pt x="146" y="526"/>
                      </a:lnTo>
                      <a:lnTo>
                        <a:pt x="141" y="448"/>
                      </a:lnTo>
                      <a:lnTo>
                        <a:pt x="133" y="363"/>
                      </a:lnTo>
                      <a:lnTo>
                        <a:pt x="123" y="277"/>
                      </a:lnTo>
                      <a:lnTo>
                        <a:pt x="115" y="185"/>
                      </a:lnTo>
                      <a:lnTo>
                        <a:pt x="109" y="131"/>
                      </a:lnTo>
                      <a:lnTo>
                        <a:pt x="103" y="109"/>
                      </a:lnTo>
                      <a:lnTo>
                        <a:pt x="88" y="72"/>
                      </a:lnTo>
                      <a:lnTo>
                        <a:pt x="76" y="45"/>
                      </a:lnTo>
                      <a:lnTo>
                        <a:pt x="60" y="23"/>
                      </a:lnTo>
                      <a:lnTo>
                        <a:pt x="44" y="5"/>
                      </a:lnTo>
                      <a:lnTo>
                        <a:pt x="33" y="0"/>
                      </a:lnTo>
                      <a:lnTo>
                        <a:pt x="18" y="0"/>
                      </a:lnTo>
                      <a:lnTo>
                        <a:pt x="6" y="5"/>
                      </a:lnTo>
                      <a:lnTo>
                        <a:pt x="0" y="16"/>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Freeform 72"/>
                <p:cNvSpPr>
                  <a:spLocks/>
                </p:cNvSpPr>
                <p:nvPr/>
              </p:nvSpPr>
              <p:spPr bwMode="ltGray">
                <a:xfrm>
                  <a:off x="5072" y="3692"/>
                  <a:ext cx="163" cy="317"/>
                </a:xfrm>
                <a:custGeom>
                  <a:avLst/>
                  <a:gdLst>
                    <a:gd name="T0" fmla="*/ 162 w 163"/>
                    <a:gd name="T1" fmla="*/ 316 h 317"/>
                    <a:gd name="T2" fmla="*/ 138 w 163"/>
                    <a:gd name="T3" fmla="*/ 245 h 317"/>
                    <a:gd name="T4" fmla="*/ 117 w 163"/>
                    <a:gd name="T5" fmla="*/ 167 h 317"/>
                    <a:gd name="T6" fmla="*/ 106 w 163"/>
                    <a:gd name="T7" fmla="*/ 133 h 317"/>
                    <a:gd name="T8" fmla="*/ 92 w 163"/>
                    <a:gd name="T9" fmla="*/ 94 h 317"/>
                    <a:gd name="T10" fmla="*/ 72 w 163"/>
                    <a:gd name="T11" fmla="*/ 52 h 317"/>
                    <a:gd name="T12" fmla="*/ 57 w 163"/>
                    <a:gd name="T13" fmla="*/ 26 h 317"/>
                    <a:gd name="T14" fmla="*/ 46 w 163"/>
                    <a:gd name="T15" fmla="*/ 14 h 317"/>
                    <a:gd name="T16" fmla="*/ 32 w 163"/>
                    <a:gd name="T17" fmla="*/ 4 h 317"/>
                    <a:gd name="T18" fmla="*/ 15 w 163"/>
                    <a:gd name="T19" fmla="*/ 0 h 317"/>
                    <a:gd name="T20" fmla="*/ 8 w 163"/>
                    <a:gd name="T21" fmla="*/ 9 h 317"/>
                    <a:gd name="T22" fmla="*/ 0 w 163"/>
                    <a:gd name="T23" fmla="*/ 28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317">
                      <a:moveTo>
                        <a:pt x="162" y="316"/>
                      </a:moveTo>
                      <a:lnTo>
                        <a:pt x="138" y="245"/>
                      </a:lnTo>
                      <a:lnTo>
                        <a:pt x="117" y="167"/>
                      </a:lnTo>
                      <a:lnTo>
                        <a:pt x="106" y="133"/>
                      </a:lnTo>
                      <a:lnTo>
                        <a:pt x="92" y="94"/>
                      </a:lnTo>
                      <a:lnTo>
                        <a:pt x="72" y="52"/>
                      </a:lnTo>
                      <a:lnTo>
                        <a:pt x="57" y="26"/>
                      </a:lnTo>
                      <a:lnTo>
                        <a:pt x="46" y="14"/>
                      </a:lnTo>
                      <a:lnTo>
                        <a:pt x="32" y="4"/>
                      </a:lnTo>
                      <a:lnTo>
                        <a:pt x="15" y="0"/>
                      </a:lnTo>
                      <a:lnTo>
                        <a:pt x="8" y="9"/>
                      </a:lnTo>
                      <a:lnTo>
                        <a:pt x="0" y="28"/>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 name="Freeform 73"/>
                <p:cNvSpPr>
                  <a:spLocks/>
                </p:cNvSpPr>
                <p:nvPr/>
              </p:nvSpPr>
              <p:spPr bwMode="ltGray">
                <a:xfrm>
                  <a:off x="5357" y="3974"/>
                  <a:ext cx="157" cy="347"/>
                </a:xfrm>
                <a:custGeom>
                  <a:avLst/>
                  <a:gdLst>
                    <a:gd name="T0" fmla="*/ 156 w 157"/>
                    <a:gd name="T1" fmla="*/ 346 h 347"/>
                    <a:gd name="T2" fmla="*/ 133 w 157"/>
                    <a:gd name="T3" fmla="*/ 313 h 347"/>
                    <a:gd name="T4" fmla="*/ 123 w 157"/>
                    <a:gd name="T5" fmla="*/ 292 h 347"/>
                    <a:gd name="T6" fmla="*/ 117 w 157"/>
                    <a:gd name="T7" fmla="*/ 275 h 347"/>
                    <a:gd name="T8" fmla="*/ 82 w 157"/>
                    <a:gd name="T9" fmla="*/ 116 h 347"/>
                    <a:gd name="T10" fmla="*/ 64 w 157"/>
                    <a:gd name="T11" fmla="*/ 65 h 347"/>
                    <a:gd name="T12" fmla="*/ 50 w 157"/>
                    <a:gd name="T13" fmla="*/ 32 h 347"/>
                    <a:gd name="T14" fmla="*/ 39 w 157"/>
                    <a:gd name="T15" fmla="*/ 17 h 347"/>
                    <a:gd name="T16" fmla="*/ 27 w 157"/>
                    <a:gd name="T17" fmla="*/ 4 h 347"/>
                    <a:gd name="T18" fmla="*/ 13 w 157"/>
                    <a:gd name="T19" fmla="*/ 0 h 347"/>
                    <a:gd name="T20" fmla="*/ 4 w 157"/>
                    <a:gd name="T21" fmla="*/ 3 h 347"/>
                    <a:gd name="T22" fmla="*/ 0 w 157"/>
                    <a:gd name="T23" fmla="*/ 2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347">
                      <a:moveTo>
                        <a:pt x="156" y="346"/>
                      </a:moveTo>
                      <a:lnTo>
                        <a:pt x="133" y="313"/>
                      </a:lnTo>
                      <a:lnTo>
                        <a:pt x="123" y="292"/>
                      </a:lnTo>
                      <a:lnTo>
                        <a:pt x="117" y="275"/>
                      </a:lnTo>
                      <a:lnTo>
                        <a:pt x="82" y="116"/>
                      </a:lnTo>
                      <a:lnTo>
                        <a:pt x="64" y="65"/>
                      </a:lnTo>
                      <a:lnTo>
                        <a:pt x="50" y="32"/>
                      </a:lnTo>
                      <a:lnTo>
                        <a:pt x="39" y="17"/>
                      </a:lnTo>
                      <a:lnTo>
                        <a:pt x="27" y="4"/>
                      </a:lnTo>
                      <a:lnTo>
                        <a:pt x="13" y="0"/>
                      </a:lnTo>
                      <a:lnTo>
                        <a:pt x="4" y="3"/>
                      </a:lnTo>
                      <a:lnTo>
                        <a:pt x="0" y="23"/>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Freeform 74"/>
                <p:cNvSpPr>
                  <a:spLocks/>
                </p:cNvSpPr>
                <p:nvPr/>
              </p:nvSpPr>
              <p:spPr bwMode="ltGray">
                <a:xfrm>
                  <a:off x="4948" y="3692"/>
                  <a:ext cx="340" cy="526"/>
                </a:xfrm>
                <a:custGeom>
                  <a:avLst/>
                  <a:gdLst>
                    <a:gd name="T0" fmla="*/ 339 w 340"/>
                    <a:gd name="T1" fmla="*/ 525 h 526"/>
                    <a:gd name="T2" fmla="*/ 329 w 340"/>
                    <a:gd name="T3" fmla="*/ 483 h 526"/>
                    <a:gd name="T4" fmla="*/ 222 w 340"/>
                    <a:gd name="T5" fmla="*/ 198 h 526"/>
                    <a:gd name="T6" fmla="*/ 175 w 340"/>
                    <a:gd name="T7" fmla="*/ 110 h 526"/>
                    <a:gd name="T8" fmla="*/ 161 w 340"/>
                    <a:gd name="T9" fmla="*/ 80 h 526"/>
                    <a:gd name="T10" fmla="*/ 143 w 340"/>
                    <a:gd name="T11" fmla="*/ 47 h 526"/>
                    <a:gd name="T12" fmla="*/ 121 w 340"/>
                    <a:gd name="T13" fmla="*/ 23 h 526"/>
                    <a:gd name="T14" fmla="*/ 102 w 340"/>
                    <a:gd name="T15" fmla="*/ 9 h 526"/>
                    <a:gd name="T16" fmla="*/ 77 w 340"/>
                    <a:gd name="T17" fmla="*/ 0 h 526"/>
                    <a:gd name="T18" fmla="*/ 53 w 340"/>
                    <a:gd name="T19" fmla="*/ 0 h 526"/>
                    <a:gd name="T20" fmla="*/ 35 w 340"/>
                    <a:gd name="T21" fmla="*/ 9 h 526"/>
                    <a:gd name="T22" fmla="*/ 0 w 340"/>
                    <a:gd name="T23" fmla="*/ 58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0" h="526">
                      <a:moveTo>
                        <a:pt x="339" y="525"/>
                      </a:moveTo>
                      <a:lnTo>
                        <a:pt x="329" y="483"/>
                      </a:lnTo>
                      <a:lnTo>
                        <a:pt x="222" y="198"/>
                      </a:lnTo>
                      <a:lnTo>
                        <a:pt x="175" y="110"/>
                      </a:lnTo>
                      <a:lnTo>
                        <a:pt x="161" y="80"/>
                      </a:lnTo>
                      <a:lnTo>
                        <a:pt x="143" y="47"/>
                      </a:lnTo>
                      <a:lnTo>
                        <a:pt x="121" y="23"/>
                      </a:lnTo>
                      <a:lnTo>
                        <a:pt x="102" y="9"/>
                      </a:lnTo>
                      <a:lnTo>
                        <a:pt x="77" y="0"/>
                      </a:lnTo>
                      <a:lnTo>
                        <a:pt x="53" y="0"/>
                      </a:lnTo>
                      <a:lnTo>
                        <a:pt x="35" y="9"/>
                      </a:lnTo>
                      <a:lnTo>
                        <a:pt x="0" y="58"/>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Freeform 75"/>
                <p:cNvSpPr>
                  <a:spLocks/>
                </p:cNvSpPr>
                <p:nvPr/>
              </p:nvSpPr>
              <p:spPr bwMode="ltGray">
                <a:xfrm>
                  <a:off x="5183" y="3343"/>
                  <a:ext cx="338" cy="870"/>
                </a:xfrm>
                <a:custGeom>
                  <a:avLst/>
                  <a:gdLst>
                    <a:gd name="T0" fmla="*/ 0 w 338"/>
                    <a:gd name="T1" fmla="*/ 869 h 870"/>
                    <a:gd name="T2" fmla="*/ 89 w 338"/>
                    <a:gd name="T3" fmla="*/ 622 h 870"/>
                    <a:gd name="T4" fmla="*/ 137 w 338"/>
                    <a:gd name="T5" fmla="*/ 499 h 870"/>
                    <a:gd name="T6" fmla="*/ 179 w 338"/>
                    <a:gd name="T7" fmla="*/ 381 h 870"/>
                    <a:gd name="T8" fmla="*/ 205 w 338"/>
                    <a:gd name="T9" fmla="*/ 299 h 870"/>
                    <a:gd name="T10" fmla="*/ 217 w 338"/>
                    <a:gd name="T11" fmla="*/ 256 h 870"/>
                    <a:gd name="T12" fmla="*/ 225 w 338"/>
                    <a:gd name="T13" fmla="*/ 209 h 870"/>
                    <a:gd name="T14" fmla="*/ 235 w 338"/>
                    <a:gd name="T15" fmla="*/ 166 h 870"/>
                    <a:gd name="T16" fmla="*/ 251 w 338"/>
                    <a:gd name="T17" fmla="*/ 114 h 870"/>
                    <a:gd name="T18" fmla="*/ 269 w 338"/>
                    <a:gd name="T19" fmla="*/ 68 h 870"/>
                    <a:gd name="T20" fmla="*/ 292 w 338"/>
                    <a:gd name="T21" fmla="*/ 27 h 870"/>
                    <a:gd name="T22" fmla="*/ 309 w 338"/>
                    <a:gd name="T23" fmla="*/ 2 h 870"/>
                    <a:gd name="T24" fmla="*/ 320 w 338"/>
                    <a:gd name="T25" fmla="*/ 0 h 870"/>
                    <a:gd name="T26" fmla="*/ 331 w 338"/>
                    <a:gd name="T27" fmla="*/ 12 h 870"/>
                    <a:gd name="T28" fmla="*/ 337 w 338"/>
                    <a:gd name="T29" fmla="*/ 58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8" h="870">
                      <a:moveTo>
                        <a:pt x="0" y="869"/>
                      </a:moveTo>
                      <a:lnTo>
                        <a:pt x="89" y="622"/>
                      </a:lnTo>
                      <a:lnTo>
                        <a:pt x="137" y="499"/>
                      </a:lnTo>
                      <a:lnTo>
                        <a:pt x="179" y="381"/>
                      </a:lnTo>
                      <a:lnTo>
                        <a:pt x="205" y="299"/>
                      </a:lnTo>
                      <a:lnTo>
                        <a:pt x="217" y="256"/>
                      </a:lnTo>
                      <a:lnTo>
                        <a:pt x="225" y="209"/>
                      </a:lnTo>
                      <a:lnTo>
                        <a:pt x="235" y="166"/>
                      </a:lnTo>
                      <a:lnTo>
                        <a:pt x="251" y="114"/>
                      </a:lnTo>
                      <a:lnTo>
                        <a:pt x="269" y="68"/>
                      </a:lnTo>
                      <a:lnTo>
                        <a:pt x="292" y="27"/>
                      </a:lnTo>
                      <a:lnTo>
                        <a:pt x="309" y="2"/>
                      </a:lnTo>
                      <a:lnTo>
                        <a:pt x="320" y="0"/>
                      </a:lnTo>
                      <a:lnTo>
                        <a:pt x="331" y="12"/>
                      </a:lnTo>
                      <a:lnTo>
                        <a:pt x="337" y="58"/>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 name="Freeform 76"/>
                <p:cNvSpPr>
                  <a:spLocks/>
                </p:cNvSpPr>
                <p:nvPr/>
              </p:nvSpPr>
              <p:spPr bwMode="ltGray">
                <a:xfrm>
                  <a:off x="5266" y="3703"/>
                  <a:ext cx="248" cy="299"/>
                </a:xfrm>
                <a:custGeom>
                  <a:avLst/>
                  <a:gdLst>
                    <a:gd name="T0" fmla="*/ 0 w 248"/>
                    <a:gd name="T1" fmla="*/ 298 h 299"/>
                    <a:gd name="T2" fmla="*/ 46 w 248"/>
                    <a:gd name="T3" fmla="*/ 233 h 299"/>
                    <a:gd name="T4" fmla="*/ 75 w 248"/>
                    <a:gd name="T5" fmla="*/ 159 h 299"/>
                    <a:gd name="T6" fmla="*/ 90 w 248"/>
                    <a:gd name="T7" fmla="*/ 126 h 299"/>
                    <a:gd name="T8" fmla="*/ 111 w 248"/>
                    <a:gd name="T9" fmla="*/ 87 h 299"/>
                    <a:gd name="T10" fmla="*/ 140 w 248"/>
                    <a:gd name="T11" fmla="*/ 47 h 299"/>
                    <a:gd name="T12" fmla="*/ 161 w 248"/>
                    <a:gd name="T13" fmla="*/ 23 h 299"/>
                    <a:gd name="T14" fmla="*/ 176 w 248"/>
                    <a:gd name="T15" fmla="*/ 11 h 299"/>
                    <a:gd name="T16" fmla="*/ 199 w 248"/>
                    <a:gd name="T17" fmla="*/ 1 h 299"/>
                    <a:gd name="T18" fmla="*/ 223 w 248"/>
                    <a:gd name="T19" fmla="*/ 0 h 299"/>
                    <a:gd name="T20" fmla="*/ 233 w 248"/>
                    <a:gd name="T21" fmla="*/ 14 h 299"/>
                    <a:gd name="T22" fmla="*/ 247 w 248"/>
                    <a:gd name="T2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8" h="299">
                      <a:moveTo>
                        <a:pt x="0" y="298"/>
                      </a:moveTo>
                      <a:lnTo>
                        <a:pt x="46" y="233"/>
                      </a:lnTo>
                      <a:lnTo>
                        <a:pt x="75" y="159"/>
                      </a:lnTo>
                      <a:lnTo>
                        <a:pt x="90" y="126"/>
                      </a:lnTo>
                      <a:lnTo>
                        <a:pt x="111" y="87"/>
                      </a:lnTo>
                      <a:lnTo>
                        <a:pt x="140" y="47"/>
                      </a:lnTo>
                      <a:lnTo>
                        <a:pt x="161" y="23"/>
                      </a:lnTo>
                      <a:lnTo>
                        <a:pt x="176" y="11"/>
                      </a:lnTo>
                      <a:lnTo>
                        <a:pt x="199" y="1"/>
                      </a:lnTo>
                      <a:lnTo>
                        <a:pt x="223" y="0"/>
                      </a:lnTo>
                      <a:lnTo>
                        <a:pt x="233" y="14"/>
                      </a:lnTo>
                      <a:lnTo>
                        <a:pt x="247" y="36"/>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 name="Freeform 77"/>
                <p:cNvSpPr>
                  <a:spLocks/>
                </p:cNvSpPr>
                <p:nvPr/>
              </p:nvSpPr>
              <p:spPr bwMode="ltGray">
                <a:xfrm>
                  <a:off x="5164" y="3809"/>
                  <a:ext cx="119" cy="146"/>
                </a:xfrm>
                <a:custGeom>
                  <a:avLst/>
                  <a:gdLst>
                    <a:gd name="T0" fmla="*/ 0 w 119"/>
                    <a:gd name="T1" fmla="*/ 0 h 146"/>
                    <a:gd name="T2" fmla="*/ 19 w 119"/>
                    <a:gd name="T3" fmla="*/ 9 h 146"/>
                    <a:gd name="T4" fmla="*/ 44 w 119"/>
                    <a:gd name="T5" fmla="*/ 19 h 146"/>
                    <a:gd name="T6" fmla="*/ 65 w 119"/>
                    <a:gd name="T7" fmla="*/ 40 h 146"/>
                    <a:gd name="T8" fmla="*/ 85 w 119"/>
                    <a:gd name="T9" fmla="*/ 57 h 146"/>
                    <a:gd name="T10" fmla="*/ 101 w 119"/>
                    <a:gd name="T11" fmla="*/ 75 h 146"/>
                    <a:gd name="T12" fmla="*/ 109 w 119"/>
                    <a:gd name="T13" fmla="*/ 91 h 146"/>
                    <a:gd name="T14" fmla="*/ 115 w 119"/>
                    <a:gd name="T15" fmla="*/ 105 h 146"/>
                    <a:gd name="T16" fmla="*/ 118 w 119"/>
                    <a:gd name="T17" fmla="*/ 125 h 146"/>
                    <a:gd name="T18" fmla="*/ 118 w 119"/>
                    <a:gd name="T19"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46">
                      <a:moveTo>
                        <a:pt x="0" y="0"/>
                      </a:moveTo>
                      <a:lnTo>
                        <a:pt x="19" y="9"/>
                      </a:lnTo>
                      <a:lnTo>
                        <a:pt x="44" y="19"/>
                      </a:lnTo>
                      <a:lnTo>
                        <a:pt x="65" y="40"/>
                      </a:lnTo>
                      <a:lnTo>
                        <a:pt x="85" y="57"/>
                      </a:lnTo>
                      <a:lnTo>
                        <a:pt x="101" y="75"/>
                      </a:lnTo>
                      <a:lnTo>
                        <a:pt x="109" y="91"/>
                      </a:lnTo>
                      <a:lnTo>
                        <a:pt x="115" y="105"/>
                      </a:lnTo>
                      <a:lnTo>
                        <a:pt x="118" y="125"/>
                      </a:lnTo>
                      <a:lnTo>
                        <a:pt x="118" y="145"/>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 name="Freeform 78"/>
                <p:cNvSpPr>
                  <a:spLocks/>
                </p:cNvSpPr>
                <p:nvPr/>
              </p:nvSpPr>
              <p:spPr bwMode="ltGray">
                <a:xfrm>
                  <a:off x="5545" y="3616"/>
                  <a:ext cx="100" cy="574"/>
                </a:xfrm>
                <a:custGeom>
                  <a:avLst/>
                  <a:gdLst>
                    <a:gd name="T0" fmla="*/ 0 w 100"/>
                    <a:gd name="T1" fmla="*/ 573 h 574"/>
                    <a:gd name="T2" fmla="*/ 0 w 100"/>
                    <a:gd name="T3" fmla="*/ 519 h 574"/>
                    <a:gd name="T4" fmla="*/ 0 w 100"/>
                    <a:gd name="T5" fmla="*/ 479 h 574"/>
                    <a:gd name="T6" fmla="*/ 2 w 100"/>
                    <a:gd name="T7" fmla="*/ 450 h 574"/>
                    <a:gd name="T8" fmla="*/ 3 w 100"/>
                    <a:gd name="T9" fmla="*/ 416 h 574"/>
                    <a:gd name="T10" fmla="*/ 3 w 100"/>
                    <a:gd name="T11" fmla="*/ 380 h 574"/>
                    <a:gd name="T12" fmla="*/ 4 w 100"/>
                    <a:gd name="T13" fmla="*/ 351 h 574"/>
                    <a:gd name="T14" fmla="*/ 6 w 100"/>
                    <a:gd name="T15" fmla="*/ 323 h 574"/>
                    <a:gd name="T16" fmla="*/ 9 w 100"/>
                    <a:gd name="T17" fmla="*/ 276 h 574"/>
                    <a:gd name="T18" fmla="*/ 14 w 100"/>
                    <a:gd name="T19" fmla="*/ 223 h 574"/>
                    <a:gd name="T20" fmla="*/ 21 w 100"/>
                    <a:gd name="T21" fmla="*/ 170 h 574"/>
                    <a:gd name="T22" fmla="*/ 26 w 100"/>
                    <a:gd name="T23" fmla="*/ 114 h 574"/>
                    <a:gd name="T24" fmla="*/ 30 w 100"/>
                    <a:gd name="T25" fmla="*/ 80 h 574"/>
                    <a:gd name="T26" fmla="*/ 33 w 100"/>
                    <a:gd name="T27" fmla="*/ 67 h 574"/>
                    <a:gd name="T28" fmla="*/ 42 w 100"/>
                    <a:gd name="T29" fmla="*/ 44 h 574"/>
                    <a:gd name="T30" fmla="*/ 51 w 100"/>
                    <a:gd name="T31" fmla="*/ 28 h 574"/>
                    <a:gd name="T32" fmla="*/ 61 w 100"/>
                    <a:gd name="T33" fmla="*/ 14 h 574"/>
                    <a:gd name="T34" fmla="*/ 71 w 100"/>
                    <a:gd name="T35" fmla="*/ 3 h 574"/>
                    <a:gd name="T36" fmla="*/ 77 w 100"/>
                    <a:gd name="T37" fmla="*/ 0 h 574"/>
                    <a:gd name="T38" fmla="*/ 87 w 100"/>
                    <a:gd name="T39" fmla="*/ 0 h 574"/>
                    <a:gd name="T40" fmla="*/ 95 w 100"/>
                    <a:gd name="T41" fmla="*/ 4 h 574"/>
                    <a:gd name="T42" fmla="*/ 99 w 100"/>
                    <a:gd name="T43" fmla="*/ 9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0" h="574">
                      <a:moveTo>
                        <a:pt x="0" y="573"/>
                      </a:moveTo>
                      <a:lnTo>
                        <a:pt x="0" y="519"/>
                      </a:lnTo>
                      <a:lnTo>
                        <a:pt x="0" y="479"/>
                      </a:lnTo>
                      <a:lnTo>
                        <a:pt x="2" y="450"/>
                      </a:lnTo>
                      <a:lnTo>
                        <a:pt x="3" y="416"/>
                      </a:lnTo>
                      <a:lnTo>
                        <a:pt x="3" y="380"/>
                      </a:lnTo>
                      <a:lnTo>
                        <a:pt x="4" y="351"/>
                      </a:lnTo>
                      <a:lnTo>
                        <a:pt x="6" y="323"/>
                      </a:lnTo>
                      <a:lnTo>
                        <a:pt x="9" y="276"/>
                      </a:lnTo>
                      <a:lnTo>
                        <a:pt x="14" y="223"/>
                      </a:lnTo>
                      <a:lnTo>
                        <a:pt x="21" y="170"/>
                      </a:lnTo>
                      <a:lnTo>
                        <a:pt x="26" y="114"/>
                      </a:lnTo>
                      <a:lnTo>
                        <a:pt x="30" y="80"/>
                      </a:lnTo>
                      <a:lnTo>
                        <a:pt x="33" y="67"/>
                      </a:lnTo>
                      <a:lnTo>
                        <a:pt x="42" y="44"/>
                      </a:lnTo>
                      <a:lnTo>
                        <a:pt x="51" y="28"/>
                      </a:lnTo>
                      <a:lnTo>
                        <a:pt x="61" y="14"/>
                      </a:lnTo>
                      <a:lnTo>
                        <a:pt x="71" y="3"/>
                      </a:lnTo>
                      <a:lnTo>
                        <a:pt x="77" y="0"/>
                      </a:lnTo>
                      <a:lnTo>
                        <a:pt x="87" y="0"/>
                      </a:lnTo>
                      <a:lnTo>
                        <a:pt x="95" y="4"/>
                      </a:lnTo>
                      <a:lnTo>
                        <a:pt x="99" y="9"/>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 name="Freeform 79"/>
                <p:cNvSpPr>
                  <a:spLocks/>
                </p:cNvSpPr>
                <p:nvPr/>
              </p:nvSpPr>
              <p:spPr bwMode="ltGray">
                <a:xfrm>
                  <a:off x="5433" y="3986"/>
                  <a:ext cx="124" cy="161"/>
                </a:xfrm>
                <a:custGeom>
                  <a:avLst/>
                  <a:gdLst>
                    <a:gd name="T0" fmla="*/ 123 w 124"/>
                    <a:gd name="T1" fmla="*/ 160 h 161"/>
                    <a:gd name="T2" fmla="*/ 104 w 124"/>
                    <a:gd name="T3" fmla="*/ 124 h 161"/>
                    <a:gd name="T4" fmla="*/ 89 w 124"/>
                    <a:gd name="T5" fmla="*/ 84 h 161"/>
                    <a:gd name="T6" fmla="*/ 81 w 124"/>
                    <a:gd name="T7" fmla="*/ 67 h 161"/>
                    <a:gd name="T8" fmla="*/ 70 w 124"/>
                    <a:gd name="T9" fmla="*/ 47 h 161"/>
                    <a:gd name="T10" fmla="*/ 55 w 124"/>
                    <a:gd name="T11" fmla="*/ 26 h 161"/>
                    <a:gd name="T12" fmla="*/ 44 w 124"/>
                    <a:gd name="T13" fmla="*/ 13 h 161"/>
                    <a:gd name="T14" fmla="*/ 35 w 124"/>
                    <a:gd name="T15" fmla="*/ 7 h 161"/>
                    <a:gd name="T16" fmla="*/ 24 w 124"/>
                    <a:gd name="T17" fmla="*/ 1 h 161"/>
                    <a:gd name="T18" fmla="*/ 11 w 124"/>
                    <a:gd name="T19" fmla="*/ 0 h 161"/>
                    <a:gd name="T20" fmla="*/ 5 w 124"/>
                    <a:gd name="T21" fmla="*/ 4 h 161"/>
                    <a:gd name="T22" fmla="*/ 0 w 124"/>
                    <a:gd name="T23" fmla="*/ 1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161">
                      <a:moveTo>
                        <a:pt x="123" y="160"/>
                      </a:moveTo>
                      <a:lnTo>
                        <a:pt x="104" y="124"/>
                      </a:lnTo>
                      <a:lnTo>
                        <a:pt x="89" y="84"/>
                      </a:lnTo>
                      <a:lnTo>
                        <a:pt x="81" y="67"/>
                      </a:lnTo>
                      <a:lnTo>
                        <a:pt x="70" y="47"/>
                      </a:lnTo>
                      <a:lnTo>
                        <a:pt x="55" y="26"/>
                      </a:lnTo>
                      <a:lnTo>
                        <a:pt x="44" y="13"/>
                      </a:lnTo>
                      <a:lnTo>
                        <a:pt x="35" y="7"/>
                      </a:lnTo>
                      <a:lnTo>
                        <a:pt x="24" y="1"/>
                      </a:lnTo>
                      <a:lnTo>
                        <a:pt x="11" y="0"/>
                      </a:lnTo>
                      <a:lnTo>
                        <a:pt x="5" y="4"/>
                      </a:lnTo>
                      <a:lnTo>
                        <a:pt x="0" y="14"/>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 name="Freeform 80"/>
                <p:cNvSpPr>
                  <a:spLocks/>
                </p:cNvSpPr>
                <p:nvPr/>
              </p:nvSpPr>
              <p:spPr bwMode="ltGray">
                <a:xfrm>
                  <a:off x="5472" y="3794"/>
                  <a:ext cx="84" cy="400"/>
                </a:xfrm>
                <a:custGeom>
                  <a:avLst/>
                  <a:gdLst>
                    <a:gd name="T0" fmla="*/ 82 w 84"/>
                    <a:gd name="T1" fmla="*/ 399 h 400"/>
                    <a:gd name="T2" fmla="*/ 83 w 84"/>
                    <a:gd name="T3" fmla="*/ 361 h 400"/>
                    <a:gd name="T4" fmla="*/ 83 w 84"/>
                    <a:gd name="T5" fmla="*/ 333 h 400"/>
                    <a:gd name="T6" fmla="*/ 81 w 84"/>
                    <a:gd name="T7" fmla="*/ 314 h 400"/>
                    <a:gd name="T8" fmla="*/ 80 w 84"/>
                    <a:gd name="T9" fmla="*/ 289 h 400"/>
                    <a:gd name="T10" fmla="*/ 80 w 84"/>
                    <a:gd name="T11" fmla="*/ 264 h 400"/>
                    <a:gd name="T12" fmla="*/ 79 w 84"/>
                    <a:gd name="T13" fmla="*/ 244 h 400"/>
                    <a:gd name="T14" fmla="*/ 77 w 84"/>
                    <a:gd name="T15" fmla="*/ 225 h 400"/>
                    <a:gd name="T16" fmla="*/ 74 w 84"/>
                    <a:gd name="T17" fmla="*/ 191 h 400"/>
                    <a:gd name="T18" fmla="*/ 70 w 84"/>
                    <a:gd name="T19" fmla="*/ 155 h 400"/>
                    <a:gd name="T20" fmla="*/ 65 w 84"/>
                    <a:gd name="T21" fmla="*/ 119 h 400"/>
                    <a:gd name="T22" fmla="*/ 61 w 84"/>
                    <a:gd name="T23" fmla="*/ 79 h 400"/>
                    <a:gd name="T24" fmla="*/ 57 w 84"/>
                    <a:gd name="T25" fmla="*/ 55 h 400"/>
                    <a:gd name="T26" fmla="*/ 54 w 84"/>
                    <a:gd name="T27" fmla="*/ 46 h 400"/>
                    <a:gd name="T28" fmla="*/ 47 w 84"/>
                    <a:gd name="T29" fmla="*/ 31 h 400"/>
                    <a:gd name="T30" fmla="*/ 39 w 84"/>
                    <a:gd name="T31" fmla="*/ 19 h 400"/>
                    <a:gd name="T32" fmla="*/ 31 w 84"/>
                    <a:gd name="T33" fmla="*/ 10 h 400"/>
                    <a:gd name="T34" fmla="*/ 23 w 84"/>
                    <a:gd name="T35" fmla="*/ 2 h 400"/>
                    <a:gd name="T36" fmla="*/ 17 w 84"/>
                    <a:gd name="T37" fmla="*/ 0 h 400"/>
                    <a:gd name="T38" fmla="*/ 9 w 84"/>
                    <a:gd name="T39" fmla="*/ 0 h 400"/>
                    <a:gd name="T40" fmla="*/ 2 w 84"/>
                    <a:gd name="T41" fmla="*/ 3 h 400"/>
                    <a:gd name="T42" fmla="*/ 0 w 84"/>
                    <a:gd name="T43" fmla="*/ 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4" h="400">
                      <a:moveTo>
                        <a:pt x="82" y="399"/>
                      </a:moveTo>
                      <a:lnTo>
                        <a:pt x="83" y="361"/>
                      </a:lnTo>
                      <a:lnTo>
                        <a:pt x="83" y="333"/>
                      </a:lnTo>
                      <a:lnTo>
                        <a:pt x="81" y="314"/>
                      </a:lnTo>
                      <a:lnTo>
                        <a:pt x="80" y="289"/>
                      </a:lnTo>
                      <a:lnTo>
                        <a:pt x="80" y="264"/>
                      </a:lnTo>
                      <a:lnTo>
                        <a:pt x="79" y="244"/>
                      </a:lnTo>
                      <a:lnTo>
                        <a:pt x="77" y="225"/>
                      </a:lnTo>
                      <a:lnTo>
                        <a:pt x="74" y="191"/>
                      </a:lnTo>
                      <a:lnTo>
                        <a:pt x="70" y="155"/>
                      </a:lnTo>
                      <a:lnTo>
                        <a:pt x="65" y="119"/>
                      </a:lnTo>
                      <a:lnTo>
                        <a:pt x="61" y="79"/>
                      </a:lnTo>
                      <a:lnTo>
                        <a:pt x="57" y="55"/>
                      </a:lnTo>
                      <a:lnTo>
                        <a:pt x="54" y="46"/>
                      </a:lnTo>
                      <a:lnTo>
                        <a:pt x="47" y="31"/>
                      </a:lnTo>
                      <a:lnTo>
                        <a:pt x="39" y="19"/>
                      </a:lnTo>
                      <a:lnTo>
                        <a:pt x="31" y="10"/>
                      </a:lnTo>
                      <a:lnTo>
                        <a:pt x="23" y="2"/>
                      </a:lnTo>
                      <a:lnTo>
                        <a:pt x="17" y="0"/>
                      </a:lnTo>
                      <a:lnTo>
                        <a:pt x="9" y="0"/>
                      </a:lnTo>
                      <a:lnTo>
                        <a:pt x="2" y="3"/>
                      </a:lnTo>
                      <a:lnTo>
                        <a:pt x="0" y="6"/>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 name="Freeform 81"/>
                <p:cNvSpPr>
                  <a:spLocks/>
                </p:cNvSpPr>
                <p:nvPr/>
              </p:nvSpPr>
              <p:spPr bwMode="ltGray">
                <a:xfrm>
                  <a:off x="5547" y="4043"/>
                  <a:ext cx="131" cy="151"/>
                </a:xfrm>
                <a:custGeom>
                  <a:avLst/>
                  <a:gdLst>
                    <a:gd name="T0" fmla="*/ 0 w 131"/>
                    <a:gd name="T1" fmla="*/ 150 h 151"/>
                    <a:gd name="T2" fmla="*/ 19 w 131"/>
                    <a:gd name="T3" fmla="*/ 135 h 151"/>
                    <a:gd name="T4" fmla="*/ 26 w 131"/>
                    <a:gd name="T5" fmla="*/ 126 h 151"/>
                    <a:gd name="T6" fmla="*/ 32 w 131"/>
                    <a:gd name="T7" fmla="*/ 119 h 151"/>
                    <a:gd name="T8" fmla="*/ 60 w 131"/>
                    <a:gd name="T9" fmla="*/ 50 h 151"/>
                    <a:gd name="T10" fmla="*/ 76 w 131"/>
                    <a:gd name="T11" fmla="*/ 28 h 151"/>
                    <a:gd name="T12" fmla="*/ 87 w 131"/>
                    <a:gd name="T13" fmla="*/ 14 h 151"/>
                    <a:gd name="T14" fmla="*/ 96 w 131"/>
                    <a:gd name="T15" fmla="*/ 7 h 151"/>
                    <a:gd name="T16" fmla="*/ 107 w 131"/>
                    <a:gd name="T17" fmla="*/ 2 h 151"/>
                    <a:gd name="T18" fmla="*/ 118 w 131"/>
                    <a:gd name="T19" fmla="*/ 0 h 151"/>
                    <a:gd name="T20" fmla="*/ 125 w 131"/>
                    <a:gd name="T21" fmla="*/ 1 h 151"/>
                    <a:gd name="T22" fmla="*/ 130 w 131"/>
                    <a:gd name="T23" fmla="*/ 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51">
                      <a:moveTo>
                        <a:pt x="0" y="150"/>
                      </a:moveTo>
                      <a:lnTo>
                        <a:pt x="19" y="135"/>
                      </a:lnTo>
                      <a:lnTo>
                        <a:pt x="26" y="126"/>
                      </a:lnTo>
                      <a:lnTo>
                        <a:pt x="32" y="119"/>
                      </a:lnTo>
                      <a:lnTo>
                        <a:pt x="60" y="50"/>
                      </a:lnTo>
                      <a:lnTo>
                        <a:pt x="76" y="28"/>
                      </a:lnTo>
                      <a:lnTo>
                        <a:pt x="87" y="14"/>
                      </a:lnTo>
                      <a:lnTo>
                        <a:pt x="96" y="7"/>
                      </a:lnTo>
                      <a:lnTo>
                        <a:pt x="107" y="2"/>
                      </a:lnTo>
                      <a:lnTo>
                        <a:pt x="118" y="0"/>
                      </a:lnTo>
                      <a:lnTo>
                        <a:pt x="125" y="1"/>
                      </a:lnTo>
                      <a:lnTo>
                        <a:pt x="130" y="9"/>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 name="Freeform 82"/>
                <p:cNvSpPr>
                  <a:spLocks/>
                </p:cNvSpPr>
                <p:nvPr/>
              </p:nvSpPr>
              <p:spPr bwMode="ltGray">
                <a:xfrm>
                  <a:off x="4636" y="3710"/>
                  <a:ext cx="304" cy="525"/>
                </a:xfrm>
                <a:custGeom>
                  <a:avLst/>
                  <a:gdLst>
                    <a:gd name="T0" fmla="*/ 303 w 304"/>
                    <a:gd name="T1" fmla="*/ 524 h 525"/>
                    <a:gd name="T2" fmla="*/ 292 w 304"/>
                    <a:gd name="T3" fmla="*/ 462 h 525"/>
                    <a:gd name="T4" fmla="*/ 278 w 304"/>
                    <a:gd name="T5" fmla="*/ 396 h 525"/>
                    <a:gd name="T6" fmla="*/ 266 w 304"/>
                    <a:gd name="T7" fmla="*/ 344 h 525"/>
                    <a:gd name="T8" fmla="*/ 253 w 304"/>
                    <a:gd name="T9" fmla="*/ 297 h 525"/>
                    <a:gd name="T10" fmla="*/ 236 w 304"/>
                    <a:gd name="T11" fmla="*/ 257 h 525"/>
                    <a:gd name="T12" fmla="*/ 220 w 304"/>
                    <a:gd name="T13" fmla="*/ 213 h 525"/>
                    <a:gd name="T14" fmla="*/ 197 w 304"/>
                    <a:gd name="T15" fmla="*/ 176 h 525"/>
                    <a:gd name="T16" fmla="*/ 148 w 304"/>
                    <a:gd name="T17" fmla="*/ 102 h 525"/>
                    <a:gd name="T18" fmla="*/ 134 w 304"/>
                    <a:gd name="T19" fmla="*/ 80 h 525"/>
                    <a:gd name="T20" fmla="*/ 124 w 304"/>
                    <a:gd name="T21" fmla="*/ 70 h 525"/>
                    <a:gd name="T22" fmla="*/ 100 w 304"/>
                    <a:gd name="T23" fmla="*/ 42 h 525"/>
                    <a:gd name="T24" fmla="*/ 87 w 304"/>
                    <a:gd name="T25" fmla="*/ 28 h 525"/>
                    <a:gd name="T26" fmla="*/ 71 w 304"/>
                    <a:gd name="T27" fmla="*/ 18 h 525"/>
                    <a:gd name="T28" fmla="*/ 47 w 304"/>
                    <a:gd name="T29" fmla="*/ 6 h 525"/>
                    <a:gd name="T30" fmla="*/ 30 w 304"/>
                    <a:gd name="T31" fmla="*/ 0 h 525"/>
                    <a:gd name="T32" fmla="*/ 18 w 304"/>
                    <a:gd name="T33" fmla="*/ 0 h 525"/>
                    <a:gd name="T34" fmla="*/ 7 w 304"/>
                    <a:gd name="T35" fmla="*/ 3 h 525"/>
                    <a:gd name="T36" fmla="*/ 0 w 304"/>
                    <a:gd name="T37" fmla="*/ 1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525">
                      <a:moveTo>
                        <a:pt x="303" y="524"/>
                      </a:moveTo>
                      <a:lnTo>
                        <a:pt x="292" y="462"/>
                      </a:lnTo>
                      <a:lnTo>
                        <a:pt x="278" y="396"/>
                      </a:lnTo>
                      <a:lnTo>
                        <a:pt x="266" y="344"/>
                      </a:lnTo>
                      <a:lnTo>
                        <a:pt x="253" y="297"/>
                      </a:lnTo>
                      <a:lnTo>
                        <a:pt x="236" y="257"/>
                      </a:lnTo>
                      <a:lnTo>
                        <a:pt x="220" y="213"/>
                      </a:lnTo>
                      <a:lnTo>
                        <a:pt x="197" y="176"/>
                      </a:lnTo>
                      <a:lnTo>
                        <a:pt x="148" y="102"/>
                      </a:lnTo>
                      <a:lnTo>
                        <a:pt x="134" y="80"/>
                      </a:lnTo>
                      <a:lnTo>
                        <a:pt x="124" y="70"/>
                      </a:lnTo>
                      <a:lnTo>
                        <a:pt x="100" y="42"/>
                      </a:lnTo>
                      <a:lnTo>
                        <a:pt x="87" y="28"/>
                      </a:lnTo>
                      <a:lnTo>
                        <a:pt x="71" y="18"/>
                      </a:lnTo>
                      <a:lnTo>
                        <a:pt x="47" y="6"/>
                      </a:lnTo>
                      <a:lnTo>
                        <a:pt x="30" y="0"/>
                      </a:lnTo>
                      <a:lnTo>
                        <a:pt x="18" y="0"/>
                      </a:lnTo>
                      <a:lnTo>
                        <a:pt x="7" y="3"/>
                      </a:lnTo>
                      <a:lnTo>
                        <a:pt x="0" y="10"/>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 name="Freeform 83"/>
                <p:cNvSpPr>
                  <a:spLocks/>
                </p:cNvSpPr>
                <p:nvPr/>
              </p:nvSpPr>
              <p:spPr bwMode="ltGray">
                <a:xfrm>
                  <a:off x="4834" y="3768"/>
                  <a:ext cx="126" cy="432"/>
                </a:xfrm>
                <a:custGeom>
                  <a:avLst/>
                  <a:gdLst>
                    <a:gd name="T0" fmla="*/ 125 w 126"/>
                    <a:gd name="T1" fmla="*/ 431 h 432"/>
                    <a:gd name="T2" fmla="*/ 57 w 126"/>
                    <a:gd name="T3" fmla="*/ 16 h 432"/>
                    <a:gd name="T4" fmla="*/ 52 w 126"/>
                    <a:gd name="T5" fmla="*/ 10 h 432"/>
                    <a:gd name="T6" fmla="*/ 45 w 126"/>
                    <a:gd name="T7" fmla="*/ 3 h 432"/>
                    <a:gd name="T8" fmla="*/ 38 w 126"/>
                    <a:gd name="T9" fmla="*/ 1 h 432"/>
                    <a:gd name="T10" fmla="*/ 27 w 126"/>
                    <a:gd name="T11" fmla="*/ 0 h 432"/>
                    <a:gd name="T12" fmla="*/ 19 w 126"/>
                    <a:gd name="T13" fmla="*/ 1 h 432"/>
                    <a:gd name="T14" fmla="*/ 12 w 126"/>
                    <a:gd name="T15" fmla="*/ 6 h 432"/>
                    <a:gd name="T16" fmla="*/ 4 w 126"/>
                    <a:gd name="T17" fmla="*/ 14 h 432"/>
                    <a:gd name="T18" fmla="*/ 0 w 126"/>
                    <a:gd name="T19" fmla="*/ 2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32">
                      <a:moveTo>
                        <a:pt x="125" y="431"/>
                      </a:moveTo>
                      <a:lnTo>
                        <a:pt x="57" y="16"/>
                      </a:lnTo>
                      <a:lnTo>
                        <a:pt x="52" y="10"/>
                      </a:lnTo>
                      <a:lnTo>
                        <a:pt x="45" y="3"/>
                      </a:lnTo>
                      <a:lnTo>
                        <a:pt x="38" y="1"/>
                      </a:lnTo>
                      <a:lnTo>
                        <a:pt x="27" y="0"/>
                      </a:lnTo>
                      <a:lnTo>
                        <a:pt x="19" y="1"/>
                      </a:lnTo>
                      <a:lnTo>
                        <a:pt x="12" y="6"/>
                      </a:lnTo>
                      <a:lnTo>
                        <a:pt x="4" y="14"/>
                      </a:lnTo>
                      <a:lnTo>
                        <a:pt x="0" y="27"/>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4" name="Freeform 85"/>
              <p:cNvSpPr>
                <a:spLocks/>
              </p:cNvSpPr>
              <p:nvPr/>
            </p:nvSpPr>
            <p:spPr bwMode="ltGray">
              <a:xfrm>
                <a:off x="5031" y="3712"/>
                <a:ext cx="46" cy="270"/>
              </a:xfrm>
              <a:custGeom>
                <a:avLst/>
                <a:gdLst>
                  <a:gd name="T0" fmla="*/ 45 w 46"/>
                  <a:gd name="T1" fmla="*/ 0 h 270"/>
                  <a:gd name="T2" fmla="*/ 28 w 46"/>
                  <a:gd name="T3" fmla="*/ 17 h 270"/>
                  <a:gd name="T4" fmla="*/ 19 w 46"/>
                  <a:gd name="T5" fmla="*/ 51 h 270"/>
                  <a:gd name="T6" fmla="*/ 9 w 46"/>
                  <a:gd name="T7" fmla="*/ 96 h 270"/>
                  <a:gd name="T8" fmla="*/ 0 w 46"/>
                  <a:gd name="T9" fmla="*/ 153 h 270"/>
                  <a:gd name="T10" fmla="*/ 0 w 46"/>
                  <a:gd name="T11" fmla="*/ 215 h 270"/>
                  <a:gd name="T12" fmla="*/ 5 w 46"/>
                  <a:gd name="T13" fmla="*/ 269 h 270"/>
                  <a:gd name="T14" fmla="*/ 9 w 46"/>
                  <a:gd name="T15" fmla="*/ 269 h 270"/>
                  <a:gd name="T16" fmla="*/ 5 w 46"/>
                  <a:gd name="T17" fmla="*/ 215 h 270"/>
                  <a:gd name="T18" fmla="*/ 5 w 46"/>
                  <a:gd name="T19" fmla="*/ 169 h 270"/>
                  <a:gd name="T20" fmla="*/ 14 w 46"/>
                  <a:gd name="T21" fmla="*/ 121 h 270"/>
                  <a:gd name="T22" fmla="*/ 28 w 46"/>
                  <a:gd name="T23" fmla="*/ 71 h 270"/>
                  <a:gd name="T24" fmla="*/ 44 w 46"/>
                  <a:gd name="T25" fmla="*/ 7 h 270"/>
                  <a:gd name="T26" fmla="*/ 45 w 46"/>
                  <a:gd name="T27"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270">
                    <a:moveTo>
                      <a:pt x="45" y="0"/>
                    </a:moveTo>
                    <a:lnTo>
                      <a:pt x="28" y="17"/>
                    </a:lnTo>
                    <a:lnTo>
                      <a:pt x="19" y="51"/>
                    </a:lnTo>
                    <a:lnTo>
                      <a:pt x="9" y="96"/>
                    </a:lnTo>
                    <a:lnTo>
                      <a:pt x="0" y="153"/>
                    </a:lnTo>
                    <a:lnTo>
                      <a:pt x="0" y="215"/>
                    </a:lnTo>
                    <a:lnTo>
                      <a:pt x="5" y="269"/>
                    </a:lnTo>
                    <a:lnTo>
                      <a:pt x="9" y="269"/>
                    </a:lnTo>
                    <a:lnTo>
                      <a:pt x="5" y="215"/>
                    </a:lnTo>
                    <a:lnTo>
                      <a:pt x="5" y="169"/>
                    </a:lnTo>
                    <a:lnTo>
                      <a:pt x="14" y="121"/>
                    </a:lnTo>
                    <a:lnTo>
                      <a:pt x="28" y="71"/>
                    </a:lnTo>
                    <a:lnTo>
                      <a:pt x="44" y="7"/>
                    </a:lnTo>
                    <a:lnTo>
                      <a:pt x="45"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Freeform 86"/>
              <p:cNvSpPr>
                <a:spLocks/>
              </p:cNvSpPr>
              <p:nvPr/>
            </p:nvSpPr>
            <p:spPr bwMode="ltGray">
              <a:xfrm>
                <a:off x="5499" y="3719"/>
                <a:ext cx="72" cy="278"/>
              </a:xfrm>
              <a:custGeom>
                <a:avLst/>
                <a:gdLst>
                  <a:gd name="T0" fmla="*/ 14 w 72"/>
                  <a:gd name="T1" fmla="*/ 0 h 278"/>
                  <a:gd name="T2" fmla="*/ 28 w 72"/>
                  <a:gd name="T3" fmla="*/ 21 h 278"/>
                  <a:gd name="T4" fmla="*/ 42 w 72"/>
                  <a:gd name="T5" fmla="*/ 55 h 278"/>
                  <a:gd name="T6" fmla="*/ 56 w 72"/>
                  <a:gd name="T7" fmla="*/ 101 h 278"/>
                  <a:gd name="T8" fmla="*/ 71 w 72"/>
                  <a:gd name="T9" fmla="*/ 159 h 278"/>
                  <a:gd name="T10" fmla="*/ 71 w 72"/>
                  <a:gd name="T11" fmla="*/ 222 h 278"/>
                  <a:gd name="T12" fmla="*/ 64 w 72"/>
                  <a:gd name="T13" fmla="*/ 277 h 278"/>
                  <a:gd name="T14" fmla="*/ 56 w 72"/>
                  <a:gd name="T15" fmla="*/ 277 h 278"/>
                  <a:gd name="T16" fmla="*/ 64 w 72"/>
                  <a:gd name="T17" fmla="*/ 222 h 278"/>
                  <a:gd name="T18" fmla="*/ 64 w 72"/>
                  <a:gd name="T19" fmla="*/ 176 h 278"/>
                  <a:gd name="T20" fmla="*/ 49 w 72"/>
                  <a:gd name="T21" fmla="*/ 125 h 278"/>
                  <a:gd name="T22" fmla="*/ 28 w 72"/>
                  <a:gd name="T23" fmla="*/ 75 h 278"/>
                  <a:gd name="T24" fmla="*/ 0 w 72"/>
                  <a:gd name="T25" fmla="*/ 13 h 278"/>
                  <a:gd name="T26" fmla="*/ 14 w 72"/>
                  <a:gd name="T2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278">
                    <a:moveTo>
                      <a:pt x="14" y="0"/>
                    </a:moveTo>
                    <a:lnTo>
                      <a:pt x="28" y="21"/>
                    </a:lnTo>
                    <a:lnTo>
                      <a:pt x="42" y="55"/>
                    </a:lnTo>
                    <a:lnTo>
                      <a:pt x="56" y="101"/>
                    </a:lnTo>
                    <a:lnTo>
                      <a:pt x="71" y="159"/>
                    </a:lnTo>
                    <a:lnTo>
                      <a:pt x="71" y="222"/>
                    </a:lnTo>
                    <a:lnTo>
                      <a:pt x="64" y="277"/>
                    </a:lnTo>
                    <a:lnTo>
                      <a:pt x="56" y="277"/>
                    </a:lnTo>
                    <a:lnTo>
                      <a:pt x="64" y="222"/>
                    </a:lnTo>
                    <a:lnTo>
                      <a:pt x="64" y="176"/>
                    </a:lnTo>
                    <a:lnTo>
                      <a:pt x="49" y="125"/>
                    </a:lnTo>
                    <a:lnTo>
                      <a:pt x="28" y="75"/>
                    </a:lnTo>
                    <a:lnTo>
                      <a:pt x="0" y="13"/>
                    </a:lnTo>
                    <a:lnTo>
                      <a:pt x="14"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Freeform 87"/>
              <p:cNvSpPr>
                <a:spLocks/>
              </p:cNvSpPr>
              <p:nvPr/>
            </p:nvSpPr>
            <p:spPr bwMode="ltGray">
              <a:xfrm>
                <a:off x="4955" y="3844"/>
                <a:ext cx="196" cy="332"/>
              </a:xfrm>
              <a:custGeom>
                <a:avLst/>
                <a:gdLst>
                  <a:gd name="T0" fmla="*/ 114 w 196"/>
                  <a:gd name="T1" fmla="*/ 8 h 332"/>
                  <a:gd name="T2" fmla="*/ 97 w 196"/>
                  <a:gd name="T3" fmla="*/ 21 h 332"/>
                  <a:gd name="T4" fmla="*/ 61 w 196"/>
                  <a:gd name="T5" fmla="*/ 35 h 332"/>
                  <a:gd name="T6" fmla="*/ 75 w 196"/>
                  <a:gd name="T7" fmla="*/ 32 h 332"/>
                  <a:gd name="T8" fmla="*/ 80 w 196"/>
                  <a:gd name="T9" fmla="*/ 41 h 332"/>
                  <a:gd name="T10" fmla="*/ 75 w 196"/>
                  <a:gd name="T11" fmla="*/ 48 h 332"/>
                  <a:gd name="T12" fmla="*/ 55 w 196"/>
                  <a:gd name="T13" fmla="*/ 64 h 332"/>
                  <a:gd name="T14" fmla="*/ 55 w 196"/>
                  <a:gd name="T15" fmla="*/ 68 h 332"/>
                  <a:gd name="T16" fmla="*/ 69 w 196"/>
                  <a:gd name="T17" fmla="*/ 68 h 332"/>
                  <a:gd name="T18" fmla="*/ 64 w 196"/>
                  <a:gd name="T19" fmla="*/ 73 h 332"/>
                  <a:gd name="T20" fmla="*/ 55 w 196"/>
                  <a:gd name="T21" fmla="*/ 89 h 332"/>
                  <a:gd name="T22" fmla="*/ 64 w 196"/>
                  <a:gd name="T23" fmla="*/ 86 h 332"/>
                  <a:gd name="T24" fmla="*/ 67 w 196"/>
                  <a:gd name="T25" fmla="*/ 97 h 332"/>
                  <a:gd name="T26" fmla="*/ 19 w 196"/>
                  <a:gd name="T27" fmla="*/ 124 h 332"/>
                  <a:gd name="T28" fmla="*/ 50 w 196"/>
                  <a:gd name="T29" fmla="*/ 116 h 332"/>
                  <a:gd name="T30" fmla="*/ 38 w 196"/>
                  <a:gd name="T31" fmla="*/ 132 h 332"/>
                  <a:gd name="T32" fmla="*/ 25 w 196"/>
                  <a:gd name="T33" fmla="*/ 135 h 332"/>
                  <a:gd name="T34" fmla="*/ 58 w 196"/>
                  <a:gd name="T35" fmla="*/ 116 h 332"/>
                  <a:gd name="T36" fmla="*/ 67 w 196"/>
                  <a:gd name="T37" fmla="*/ 124 h 332"/>
                  <a:gd name="T38" fmla="*/ 41 w 196"/>
                  <a:gd name="T39" fmla="*/ 149 h 332"/>
                  <a:gd name="T40" fmla="*/ 22 w 196"/>
                  <a:gd name="T41" fmla="*/ 165 h 332"/>
                  <a:gd name="T42" fmla="*/ 45 w 196"/>
                  <a:gd name="T43" fmla="*/ 155 h 332"/>
                  <a:gd name="T44" fmla="*/ 52 w 196"/>
                  <a:gd name="T45" fmla="*/ 162 h 332"/>
                  <a:gd name="T46" fmla="*/ 41 w 196"/>
                  <a:gd name="T47" fmla="*/ 181 h 332"/>
                  <a:gd name="T48" fmla="*/ 25 w 196"/>
                  <a:gd name="T49" fmla="*/ 193 h 332"/>
                  <a:gd name="T50" fmla="*/ 30 w 196"/>
                  <a:gd name="T51" fmla="*/ 198 h 332"/>
                  <a:gd name="T52" fmla="*/ 33 w 196"/>
                  <a:gd name="T53" fmla="*/ 206 h 332"/>
                  <a:gd name="T54" fmla="*/ 30 w 196"/>
                  <a:gd name="T55" fmla="*/ 208 h 332"/>
                  <a:gd name="T56" fmla="*/ 27 w 196"/>
                  <a:gd name="T57" fmla="*/ 217 h 332"/>
                  <a:gd name="T58" fmla="*/ 30 w 196"/>
                  <a:gd name="T59" fmla="*/ 225 h 332"/>
                  <a:gd name="T60" fmla="*/ 5 w 196"/>
                  <a:gd name="T61" fmla="*/ 257 h 332"/>
                  <a:gd name="T62" fmla="*/ 36 w 196"/>
                  <a:gd name="T63" fmla="*/ 238 h 332"/>
                  <a:gd name="T64" fmla="*/ 64 w 196"/>
                  <a:gd name="T65" fmla="*/ 331 h 332"/>
                  <a:gd name="T66" fmla="*/ 41 w 196"/>
                  <a:gd name="T67" fmla="*/ 249 h 332"/>
                  <a:gd name="T68" fmla="*/ 55 w 196"/>
                  <a:gd name="T69" fmla="*/ 227 h 332"/>
                  <a:gd name="T70" fmla="*/ 58 w 196"/>
                  <a:gd name="T71" fmla="*/ 217 h 332"/>
                  <a:gd name="T72" fmla="*/ 67 w 196"/>
                  <a:gd name="T73" fmla="*/ 236 h 332"/>
                  <a:gd name="T74" fmla="*/ 64 w 196"/>
                  <a:gd name="T75" fmla="*/ 200 h 332"/>
                  <a:gd name="T76" fmla="*/ 83 w 196"/>
                  <a:gd name="T77" fmla="*/ 246 h 332"/>
                  <a:gd name="T78" fmla="*/ 92 w 196"/>
                  <a:gd name="T79" fmla="*/ 249 h 332"/>
                  <a:gd name="T80" fmla="*/ 69 w 196"/>
                  <a:gd name="T81" fmla="*/ 217 h 332"/>
                  <a:gd name="T82" fmla="*/ 75 w 196"/>
                  <a:gd name="T83" fmla="*/ 179 h 332"/>
                  <a:gd name="T84" fmla="*/ 134 w 196"/>
                  <a:gd name="T85" fmla="*/ 287 h 332"/>
                  <a:gd name="T86" fmla="*/ 80 w 196"/>
                  <a:gd name="T87" fmla="*/ 187 h 332"/>
                  <a:gd name="T88" fmla="*/ 86 w 196"/>
                  <a:gd name="T89" fmla="*/ 143 h 332"/>
                  <a:gd name="T90" fmla="*/ 114 w 196"/>
                  <a:gd name="T91" fmla="*/ 206 h 332"/>
                  <a:gd name="T92" fmla="*/ 94 w 196"/>
                  <a:gd name="T93" fmla="*/ 146 h 332"/>
                  <a:gd name="T94" fmla="*/ 119 w 196"/>
                  <a:gd name="T95" fmla="*/ 238 h 332"/>
                  <a:gd name="T96" fmla="*/ 97 w 196"/>
                  <a:gd name="T97" fmla="*/ 116 h 332"/>
                  <a:gd name="T98" fmla="*/ 102 w 196"/>
                  <a:gd name="T99" fmla="*/ 86 h 332"/>
                  <a:gd name="T100" fmla="*/ 136 w 196"/>
                  <a:gd name="T101" fmla="*/ 137 h 332"/>
                  <a:gd name="T102" fmla="*/ 136 w 196"/>
                  <a:gd name="T103" fmla="*/ 137 h 332"/>
                  <a:gd name="T104" fmla="*/ 111 w 196"/>
                  <a:gd name="T105" fmla="*/ 92 h 332"/>
                  <a:gd name="T106" fmla="*/ 114 w 196"/>
                  <a:gd name="T107" fmla="*/ 68 h 332"/>
                  <a:gd name="T108" fmla="*/ 122 w 196"/>
                  <a:gd name="T109" fmla="*/ 79 h 332"/>
                  <a:gd name="T110" fmla="*/ 195 w 196"/>
                  <a:gd name="T111" fmla="*/ 127 h 332"/>
                  <a:gd name="T112" fmla="*/ 119 w 196"/>
                  <a:gd name="T113" fmla="*/ 70 h 332"/>
                  <a:gd name="T114" fmla="*/ 134 w 196"/>
                  <a:gd name="T115" fmla="*/ 64 h 332"/>
                  <a:gd name="T116" fmla="*/ 178 w 196"/>
                  <a:gd name="T117" fmla="*/ 119 h 332"/>
                  <a:gd name="T118" fmla="*/ 128 w 196"/>
                  <a:gd name="T119" fmla="*/ 32 h 332"/>
                  <a:gd name="T120" fmla="*/ 125 w 196"/>
                  <a:gd name="T121" fmla="*/ 16 h 332"/>
                  <a:gd name="T122" fmla="*/ 139 w 196"/>
                  <a:gd name="T123"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6" h="332">
                    <a:moveTo>
                      <a:pt x="128" y="2"/>
                    </a:moveTo>
                    <a:lnTo>
                      <a:pt x="119" y="2"/>
                    </a:lnTo>
                    <a:lnTo>
                      <a:pt x="114" y="8"/>
                    </a:lnTo>
                    <a:lnTo>
                      <a:pt x="108" y="14"/>
                    </a:lnTo>
                    <a:lnTo>
                      <a:pt x="106" y="16"/>
                    </a:lnTo>
                    <a:lnTo>
                      <a:pt x="97" y="21"/>
                    </a:lnTo>
                    <a:lnTo>
                      <a:pt x="88" y="29"/>
                    </a:lnTo>
                    <a:lnTo>
                      <a:pt x="80" y="32"/>
                    </a:lnTo>
                    <a:lnTo>
                      <a:pt x="61" y="35"/>
                    </a:lnTo>
                    <a:lnTo>
                      <a:pt x="13" y="35"/>
                    </a:lnTo>
                    <a:lnTo>
                      <a:pt x="61" y="37"/>
                    </a:lnTo>
                    <a:lnTo>
                      <a:pt x="75" y="32"/>
                    </a:lnTo>
                    <a:lnTo>
                      <a:pt x="83" y="35"/>
                    </a:lnTo>
                    <a:lnTo>
                      <a:pt x="72" y="41"/>
                    </a:lnTo>
                    <a:lnTo>
                      <a:pt x="80" y="41"/>
                    </a:lnTo>
                    <a:lnTo>
                      <a:pt x="72" y="48"/>
                    </a:lnTo>
                    <a:lnTo>
                      <a:pt x="11" y="94"/>
                    </a:lnTo>
                    <a:lnTo>
                      <a:pt x="75" y="48"/>
                    </a:lnTo>
                    <a:lnTo>
                      <a:pt x="72" y="54"/>
                    </a:lnTo>
                    <a:lnTo>
                      <a:pt x="64" y="62"/>
                    </a:lnTo>
                    <a:lnTo>
                      <a:pt x="55" y="64"/>
                    </a:lnTo>
                    <a:lnTo>
                      <a:pt x="38" y="68"/>
                    </a:lnTo>
                    <a:lnTo>
                      <a:pt x="11" y="62"/>
                    </a:lnTo>
                    <a:lnTo>
                      <a:pt x="55" y="68"/>
                    </a:lnTo>
                    <a:lnTo>
                      <a:pt x="64" y="62"/>
                    </a:lnTo>
                    <a:lnTo>
                      <a:pt x="72" y="59"/>
                    </a:lnTo>
                    <a:lnTo>
                      <a:pt x="69" y="68"/>
                    </a:lnTo>
                    <a:lnTo>
                      <a:pt x="64" y="70"/>
                    </a:lnTo>
                    <a:lnTo>
                      <a:pt x="9" y="97"/>
                    </a:lnTo>
                    <a:lnTo>
                      <a:pt x="64" y="73"/>
                    </a:lnTo>
                    <a:lnTo>
                      <a:pt x="69" y="73"/>
                    </a:lnTo>
                    <a:lnTo>
                      <a:pt x="64" y="81"/>
                    </a:lnTo>
                    <a:lnTo>
                      <a:pt x="55" y="89"/>
                    </a:lnTo>
                    <a:lnTo>
                      <a:pt x="9" y="105"/>
                    </a:lnTo>
                    <a:lnTo>
                      <a:pt x="61" y="86"/>
                    </a:lnTo>
                    <a:lnTo>
                      <a:pt x="64" y="86"/>
                    </a:lnTo>
                    <a:lnTo>
                      <a:pt x="67" y="89"/>
                    </a:lnTo>
                    <a:lnTo>
                      <a:pt x="55" y="99"/>
                    </a:lnTo>
                    <a:lnTo>
                      <a:pt x="67" y="97"/>
                    </a:lnTo>
                    <a:lnTo>
                      <a:pt x="52" y="111"/>
                    </a:lnTo>
                    <a:lnTo>
                      <a:pt x="41" y="119"/>
                    </a:lnTo>
                    <a:lnTo>
                      <a:pt x="19" y="124"/>
                    </a:lnTo>
                    <a:lnTo>
                      <a:pt x="9" y="124"/>
                    </a:lnTo>
                    <a:lnTo>
                      <a:pt x="27" y="122"/>
                    </a:lnTo>
                    <a:lnTo>
                      <a:pt x="50" y="116"/>
                    </a:lnTo>
                    <a:lnTo>
                      <a:pt x="55" y="113"/>
                    </a:lnTo>
                    <a:lnTo>
                      <a:pt x="50" y="122"/>
                    </a:lnTo>
                    <a:lnTo>
                      <a:pt x="38" y="132"/>
                    </a:lnTo>
                    <a:lnTo>
                      <a:pt x="19" y="137"/>
                    </a:lnTo>
                    <a:lnTo>
                      <a:pt x="0" y="143"/>
                    </a:lnTo>
                    <a:lnTo>
                      <a:pt x="25" y="135"/>
                    </a:lnTo>
                    <a:lnTo>
                      <a:pt x="41" y="127"/>
                    </a:lnTo>
                    <a:lnTo>
                      <a:pt x="55" y="119"/>
                    </a:lnTo>
                    <a:lnTo>
                      <a:pt x="58" y="116"/>
                    </a:lnTo>
                    <a:lnTo>
                      <a:pt x="55" y="124"/>
                    </a:lnTo>
                    <a:lnTo>
                      <a:pt x="61" y="122"/>
                    </a:lnTo>
                    <a:lnTo>
                      <a:pt x="67" y="124"/>
                    </a:lnTo>
                    <a:lnTo>
                      <a:pt x="55" y="132"/>
                    </a:lnTo>
                    <a:lnTo>
                      <a:pt x="55" y="137"/>
                    </a:lnTo>
                    <a:lnTo>
                      <a:pt x="41" y="149"/>
                    </a:lnTo>
                    <a:lnTo>
                      <a:pt x="46" y="149"/>
                    </a:lnTo>
                    <a:lnTo>
                      <a:pt x="41" y="155"/>
                    </a:lnTo>
                    <a:lnTo>
                      <a:pt x="22" y="165"/>
                    </a:lnTo>
                    <a:lnTo>
                      <a:pt x="5" y="168"/>
                    </a:lnTo>
                    <a:lnTo>
                      <a:pt x="30" y="162"/>
                    </a:lnTo>
                    <a:lnTo>
                      <a:pt x="45" y="155"/>
                    </a:lnTo>
                    <a:lnTo>
                      <a:pt x="52" y="151"/>
                    </a:lnTo>
                    <a:lnTo>
                      <a:pt x="52" y="160"/>
                    </a:lnTo>
                    <a:lnTo>
                      <a:pt x="52" y="162"/>
                    </a:lnTo>
                    <a:lnTo>
                      <a:pt x="45" y="173"/>
                    </a:lnTo>
                    <a:lnTo>
                      <a:pt x="36" y="181"/>
                    </a:lnTo>
                    <a:lnTo>
                      <a:pt x="41" y="181"/>
                    </a:lnTo>
                    <a:lnTo>
                      <a:pt x="33" y="187"/>
                    </a:lnTo>
                    <a:lnTo>
                      <a:pt x="5" y="200"/>
                    </a:lnTo>
                    <a:lnTo>
                      <a:pt x="25" y="193"/>
                    </a:lnTo>
                    <a:lnTo>
                      <a:pt x="38" y="187"/>
                    </a:lnTo>
                    <a:lnTo>
                      <a:pt x="38" y="195"/>
                    </a:lnTo>
                    <a:lnTo>
                      <a:pt x="30" y="198"/>
                    </a:lnTo>
                    <a:lnTo>
                      <a:pt x="38" y="195"/>
                    </a:lnTo>
                    <a:lnTo>
                      <a:pt x="38" y="200"/>
                    </a:lnTo>
                    <a:lnTo>
                      <a:pt x="33" y="206"/>
                    </a:lnTo>
                    <a:lnTo>
                      <a:pt x="9" y="214"/>
                    </a:lnTo>
                    <a:lnTo>
                      <a:pt x="30" y="206"/>
                    </a:lnTo>
                    <a:lnTo>
                      <a:pt x="30" y="208"/>
                    </a:lnTo>
                    <a:lnTo>
                      <a:pt x="33" y="211"/>
                    </a:lnTo>
                    <a:lnTo>
                      <a:pt x="9" y="231"/>
                    </a:lnTo>
                    <a:lnTo>
                      <a:pt x="27" y="217"/>
                    </a:lnTo>
                    <a:lnTo>
                      <a:pt x="33" y="214"/>
                    </a:lnTo>
                    <a:lnTo>
                      <a:pt x="36" y="219"/>
                    </a:lnTo>
                    <a:lnTo>
                      <a:pt x="30" y="225"/>
                    </a:lnTo>
                    <a:lnTo>
                      <a:pt x="36" y="222"/>
                    </a:lnTo>
                    <a:lnTo>
                      <a:pt x="30" y="238"/>
                    </a:lnTo>
                    <a:lnTo>
                      <a:pt x="5" y="257"/>
                    </a:lnTo>
                    <a:lnTo>
                      <a:pt x="30" y="238"/>
                    </a:lnTo>
                    <a:lnTo>
                      <a:pt x="27" y="246"/>
                    </a:lnTo>
                    <a:lnTo>
                      <a:pt x="36" y="238"/>
                    </a:lnTo>
                    <a:lnTo>
                      <a:pt x="36" y="246"/>
                    </a:lnTo>
                    <a:lnTo>
                      <a:pt x="38" y="284"/>
                    </a:lnTo>
                    <a:lnTo>
                      <a:pt x="64" y="331"/>
                    </a:lnTo>
                    <a:lnTo>
                      <a:pt x="38" y="282"/>
                    </a:lnTo>
                    <a:lnTo>
                      <a:pt x="38" y="263"/>
                    </a:lnTo>
                    <a:lnTo>
                      <a:pt x="41" y="249"/>
                    </a:lnTo>
                    <a:lnTo>
                      <a:pt x="45" y="238"/>
                    </a:lnTo>
                    <a:lnTo>
                      <a:pt x="50" y="219"/>
                    </a:lnTo>
                    <a:lnTo>
                      <a:pt x="55" y="227"/>
                    </a:lnTo>
                    <a:lnTo>
                      <a:pt x="92" y="331"/>
                    </a:lnTo>
                    <a:lnTo>
                      <a:pt x="58" y="227"/>
                    </a:lnTo>
                    <a:lnTo>
                      <a:pt x="58" y="217"/>
                    </a:lnTo>
                    <a:lnTo>
                      <a:pt x="64" y="222"/>
                    </a:lnTo>
                    <a:lnTo>
                      <a:pt x="69" y="322"/>
                    </a:lnTo>
                    <a:lnTo>
                      <a:pt x="67" y="236"/>
                    </a:lnTo>
                    <a:lnTo>
                      <a:pt x="64" y="219"/>
                    </a:lnTo>
                    <a:lnTo>
                      <a:pt x="61" y="214"/>
                    </a:lnTo>
                    <a:lnTo>
                      <a:pt x="64" y="200"/>
                    </a:lnTo>
                    <a:lnTo>
                      <a:pt x="67" y="211"/>
                    </a:lnTo>
                    <a:lnTo>
                      <a:pt x="75" y="233"/>
                    </a:lnTo>
                    <a:lnTo>
                      <a:pt x="83" y="246"/>
                    </a:lnTo>
                    <a:lnTo>
                      <a:pt x="106" y="266"/>
                    </a:lnTo>
                    <a:lnTo>
                      <a:pt x="153" y="301"/>
                    </a:lnTo>
                    <a:lnTo>
                      <a:pt x="92" y="249"/>
                    </a:lnTo>
                    <a:lnTo>
                      <a:pt x="80" y="236"/>
                    </a:lnTo>
                    <a:lnTo>
                      <a:pt x="75" y="227"/>
                    </a:lnTo>
                    <a:lnTo>
                      <a:pt x="69" y="217"/>
                    </a:lnTo>
                    <a:lnTo>
                      <a:pt x="72" y="187"/>
                    </a:lnTo>
                    <a:lnTo>
                      <a:pt x="75" y="195"/>
                    </a:lnTo>
                    <a:lnTo>
                      <a:pt x="75" y="179"/>
                    </a:lnTo>
                    <a:lnTo>
                      <a:pt x="75" y="173"/>
                    </a:lnTo>
                    <a:lnTo>
                      <a:pt x="80" y="187"/>
                    </a:lnTo>
                    <a:lnTo>
                      <a:pt x="134" y="287"/>
                    </a:lnTo>
                    <a:lnTo>
                      <a:pt x="88" y="206"/>
                    </a:lnTo>
                    <a:lnTo>
                      <a:pt x="83" y="198"/>
                    </a:lnTo>
                    <a:lnTo>
                      <a:pt x="80" y="187"/>
                    </a:lnTo>
                    <a:lnTo>
                      <a:pt x="80" y="157"/>
                    </a:lnTo>
                    <a:lnTo>
                      <a:pt x="83" y="160"/>
                    </a:lnTo>
                    <a:lnTo>
                      <a:pt x="86" y="143"/>
                    </a:lnTo>
                    <a:lnTo>
                      <a:pt x="94" y="149"/>
                    </a:lnTo>
                    <a:lnTo>
                      <a:pt x="136" y="260"/>
                    </a:lnTo>
                    <a:lnTo>
                      <a:pt x="114" y="206"/>
                    </a:lnTo>
                    <a:lnTo>
                      <a:pt x="106" y="181"/>
                    </a:lnTo>
                    <a:lnTo>
                      <a:pt x="94" y="160"/>
                    </a:lnTo>
                    <a:lnTo>
                      <a:pt x="94" y="146"/>
                    </a:lnTo>
                    <a:lnTo>
                      <a:pt x="92" y="124"/>
                    </a:lnTo>
                    <a:lnTo>
                      <a:pt x="97" y="127"/>
                    </a:lnTo>
                    <a:lnTo>
                      <a:pt x="119" y="238"/>
                    </a:lnTo>
                    <a:lnTo>
                      <a:pt x="94" y="119"/>
                    </a:lnTo>
                    <a:lnTo>
                      <a:pt x="94" y="108"/>
                    </a:lnTo>
                    <a:lnTo>
                      <a:pt x="97" y="116"/>
                    </a:lnTo>
                    <a:lnTo>
                      <a:pt x="97" y="92"/>
                    </a:lnTo>
                    <a:lnTo>
                      <a:pt x="102" y="99"/>
                    </a:lnTo>
                    <a:lnTo>
                      <a:pt x="102" y="86"/>
                    </a:lnTo>
                    <a:lnTo>
                      <a:pt x="111" y="94"/>
                    </a:lnTo>
                    <a:lnTo>
                      <a:pt x="122" y="122"/>
                    </a:lnTo>
                    <a:lnTo>
                      <a:pt x="136" y="137"/>
                    </a:lnTo>
                    <a:lnTo>
                      <a:pt x="161" y="165"/>
                    </a:lnTo>
                    <a:lnTo>
                      <a:pt x="175" y="189"/>
                    </a:lnTo>
                    <a:lnTo>
                      <a:pt x="136" y="137"/>
                    </a:lnTo>
                    <a:lnTo>
                      <a:pt x="125" y="124"/>
                    </a:lnTo>
                    <a:lnTo>
                      <a:pt x="114" y="105"/>
                    </a:lnTo>
                    <a:lnTo>
                      <a:pt x="111" y="92"/>
                    </a:lnTo>
                    <a:lnTo>
                      <a:pt x="106" y="68"/>
                    </a:lnTo>
                    <a:lnTo>
                      <a:pt x="108" y="70"/>
                    </a:lnTo>
                    <a:lnTo>
                      <a:pt x="114" y="68"/>
                    </a:lnTo>
                    <a:lnTo>
                      <a:pt x="111" y="56"/>
                    </a:lnTo>
                    <a:lnTo>
                      <a:pt x="116" y="68"/>
                    </a:lnTo>
                    <a:lnTo>
                      <a:pt x="122" y="79"/>
                    </a:lnTo>
                    <a:lnTo>
                      <a:pt x="136" y="89"/>
                    </a:lnTo>
                    <a:lnTo>
                      <a:pt x="156" y="99"/>
                    </a:lnTo>
                    <a:lnTo>
                      <a:pt x="195" y="127"/>
                    </a:lnTo>
                    <a:lnTo>
                      <a:pt x="130" y="86"/>
                    </a:lnTo>
                    <a:lnTo>
                      <a:pt x="122" y="75"/>
                    </a:lnTo>
                    <a:lnTo>
                      <a:pt x="119" y="70"/>
                    </a:lnTo>
                    <a:lnTo>
                      <a:pt x="119" y="43"/>
                    </a:lnTo>
                    <a:lnTo>
                      <a:pt x="125" y="52"/>
                    </a:lnTo>
                    <a:lnTo>
                      <a:pt x="134" y="64"/>
                    </a:lnTo>
                    <a:lnTo>
                      <a:pt x="150" y="86"/>
                    </a:lnTo>
                    <a:lnTo>
                      <a:pt x="172" y="108"/>
                    </a:lnTo>
                    <a:lnTo>
                      <a:pt x="178" y="119"/>
                    </a:lnTo>
                    <a:lnTo>
                      <a:pt x="125" y="62"/>
                    </a:lnTo>
                    <a:lnTo>
                      <a:pt x="125" y="46"/>
                    </a:lnTo>
                    <a:lnTo>
                      <a:pt x="128" y="32"/>
                    </a:lnTo>
                    <a:lnTo>
                      <a:pt x="125" y="23"/>
                    </a:lnTo>
                    <a:lnTo>
                      <a:pt x="122" y="21"/>
                    </a:lnTo>
                    <a:lnTo>
                      <a:pt x="125" y="16"/>
                    </a:lnTo>
                    <a:lnTo>
                      <a:pt x="128" y="8"/>
                    </a:lnTo>
                    <a:lnTo>
                      <a:pt x="134" y="2"/>
                    </a:lnTo>
                    <a:lnTo>
                      <a:pt x="139" y="0"/>
                    </a:lnTo>
                    <a:lnTo>
                      <a:pt x="128" y="2"/>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Freeform 88"/>
              <p:cNvSpPr>
                <a:spLocks/>
              </p:cNvSpPr>
              <p:nvPr/>
            </p:nvSpPr>
            <p:spPr bwMode="ltGray">
              <a:xfrm>
                <a:off x="5091" y="3509"/>
                <a:ext cx="122" cy="289"/>
              </a:xfrm>
              <a:custGeom>
                <a:avLst/>
                <a:gdLst>
                  <a:gd name="T0" fmla="*/ 121 w 122"/>
                  <a:gd name="T1" fmla="*/ 103 h 289"/>
                  <a:gd name="T2" fmla="*/ 108 w 122"/>
                  <a:gd name="T3" fmla="*/ 10 h 289"/>
                  <a:gd name="T4" fmla="*/ 92 w 122"/>
                  <a:gd name="T5" fmla="*/ 1 h 289"/>
                  <a:gd name="T6" fmla="*/ 79 w 122"/>
                  <a:gd name="T7" fmla="*/ 0 h 289"/>
                  <a:gd name="T8" fmla="*/ 58 w 122"/>
                  <a:gd name="T9" fmla="*/ 4 h 289"/>
                  <a:gd name="T10" fmla="*/ 45 w 122"/>
                  <a:gd name="T11" fmla="*/ 14 h 289"/>
                  <a:gd name="T12" fmla="*/ 31 w 122"/>
                  <a:gd name="T13" fmla="*/ 28 h 289"/>
                  <a:gd name="T14" fmla="*/ 17 w 122"/>
                  <a:gd name="T15" fmla="*/ 54 h 289"/>
                  <a:gd name="T16" fmla="*/ 9 w 122"/>
                  <a:gd name="T17" fmla="*/ 90 h 289"/>
                  <a:gd name="T18" fmla="*/ 5 w 122"/>
                  <a:gd name="T19" fmla="*/ 121 h 289"/>
                  <a:gd name="T20" fmla="*/ 0 w 122"/>
                  <a:gd name="T21" fmla="*/ 164 h 289"/>
                  <a:gd name="T22" fmla="*/ 0 w 122"/>
                  <a:gd name="T23" fmla="*/ 192 h 289"/>
                  <a:gd name="T24" fmla="*/ 9 w 122"/>
                  <a:gd name="T25" fmla="*/ 230 h 289"/>
                  <a:gd name="T26" fmla="*/ 27 w 122"/>
                  <a:gd name="T27" fmla="*/ 262 h 289"/>
                  <a:gd name="T28" fmla="*/ 45 w 122"/>
                  <a:gd name="T29" fmla="*/ 288 h 289"/>
                  <a:gd name="T30" fmla="*/ 35 w 122"/>
                  <a:gd name="T31" fmla="*/ 249 h 289"/>
                  <a:gd name="T32" fmla="*/ 31 w 122"/>
                  <a:gd name="T33" fmla="*/ 212 h 289"/>
                  <a:gd name="T34" fmla="*/ 33 w 122"/>
                  <a:gd name="T35" fmla="*/ 174 h 289"/>
                  <a:gd name="T36" fmla="*/ 35 w 122"/>
                  <a:gd name="T37" fmla="*/ 141 h 289"/>
                  <a:gd name="T38" fmla="*/ 39 w 122"/>
                  <a:gd name="T39" fmla="*/ 107 h 289"/>
                  <a:gd name="T40" fmla="*/ 45 w 122"/>
                  <a:gd name="T41" fmla="*/ 76 h 289"/>
                  <a:gd name="T42" fmla="*/ 47 w 122"/>
                  <a:gd name="T43" fmla="*/ 53 h 289"/>
                  <a:gd name="T44" fmla="*/ 55 w 122"/>
                  <a:gd name="T45" fmla="*/ 30 h 289"/>
                  <a:gd name="T46" fmla="*/ 73 w 122"/>
                  <a:gd name="T47" fmla="*/ 11 h 289"/>
                  <a:gd name="T48" fmla="*/ 88 w 122"/>
                  <a:gd name="T49" fmla="*/ 13 h 289"/>
                  <a:gd name="T50" fmla="*/ 103 w 122"/>
                  <a:gd name="T51" fmla="*/ 65 h 289"/>
                  <a:gd name="T52" fmla="*/ 116 w 122"/>
                  <a:gd name="T53" fmla="*/ 76 h 289"/>
                  <a:gd name="T54" fmla="*/ 121 w 122"/>
                  <a:gd name="T55" fmla="*/ 10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2" h="289">
                    <a:moveTo>
                      <a:pt x="121" y="103"/>
                    </a:moveTo>
                    <a:lnTo>
                      <a:pt x="108" y="10"/>
                    </a:lnTo>
                    <a:lnTo>
                      <a:pt x="92" y="1"/>
                    </a:lnTo>
                    <a:lnTo>
                      <a:pt x="79" y="0"/>
                    </a:lnTo>
                    <a:lnTo>
                      <a:pt x="58" y="4"/>
                    </a:lnTo>
                    <a:lnTo>
                      <a:pt x="45" y="14"/>
                    </a:lnTo>
                    <a:lnTo>
                      <a:pt x="31" y="28"/>
                    </a:lnTo>
                    <a:lnTo>
                      <a:pt x="17" y="54"/>
                    </a:lnTo>
                    <a:lnTo>
                      <a:pt x="9" y="90"/>
                    </a:lnTo>
                    <a:lnTo>
                      <a:pt x="5" y="121"/>
                    </a:lnTo>
                    <a:lnTo>
                      <a:pt x="0" y="164"/>
                    </a:lnTo>
                    <a:lnTo>
                      <a:pt x="0" y="192"/>
                    </a:lnTo>
                    <a:lnTo>
                      <a:pt x="9" y="230"/>
                    </a:lnTo>
                    <a:lnTo>
                      <a:pt x="27" y="262"/>
                    </a:lnTo>
                    <a:lnTo>
                      <a:pt x="45" y="288"/>
                    </a:lnTo>
                    <a:lnTo>
                      <a:pt x="35" y="249"/>
                    </a:lnTo>
                    <a:lnTo>
                      <a:pt x="31" y="212"/>
                    </a:lnTo>
                    <a:lnTo>
                      <a:pt x="33" y="174"/>
                    </a:lnTo>
                    <a:lnTo>
                      <a:pt x="35" y="141"/>
                    </a:lnTo>
                    <a:lnTo>
                      <a:pt x="39" y="107"/>
                    </a:lnTo>
                    <a:lnTo>
                      <a:pt x="45" y="76"/>
                    </a:lnTo>
                    <a:lnTo>
                      <a:pt x="47" y="53"/>
                    </a:lnTo>
                    <a:lnTo>
                      <a:pt x="55" y="30"/>
                    </a:lnTo>
                    <a:lnTo>
                      <a:pt x="73" y="11"/>
                    </a:lnTo>
                    <a:lnTo>
                      <a:pt x="88" y="13"/>
                    </a:lnTo>
                    <a:lnTo>
                      <a:pt x="103" y="65"/>
                    </a:lnTo>
                    <a:lnTo>
                      <a:pt x="116" y="76"/>
                    </a:lnTo>
                    <a:lnTo>
                      <a:pt x="121" y="103"/>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Freeform 89"/>
              <p:cNvSpPr>
                <a:spLocks/>
              </p:cNvSpPr>
              <p:nvPr/>
            </p:nvSpPr>
            <p:spPr bwMode="ltGray">
              <a:xfrm>
                <a:off x="4882" y="3332"/>
                <a:ext cx="266" cy="590"/>
              </a:xfrm>
              <a:custGeom>
                <a:avLst/>
                <a:gdLst>
                  <a:gd name="T0" fmla="*/ 178 w 266"/>
                  <a:gd name="T1" fmla="*/ 6 h 590"/>
                  <a:gd name="T2" fmla="*/ 171 w 266"/>
                  <a:gd name="T3" fmla="*/ 25 h 590"/>
                  <a:gd name="T4" fmla="*/ 112 w 266"/>
                  <a:gd name="T5" fmla="*/ 21 h 590"/>
                  <a:gd name="T6" fmla="*/ 135 w 266"/>
                  <a:gd name="T7" fmla="*/ 29 h 590"/>
                  <a:gd name="T8" fmla="*/ 161 w 266"/>
                  <a:gd name="T9" fmla="*/ 40 h 590"/>
                  <a:gd name="T10" fmla="*/ 105 w 266"/>
                  <a:gd name="T11" fmla="*/ 55 h 590"/>
                  <a:gd name="T12" fmla="*/ 148 w 266"/>
                  <a:gd name="T13" fmla="*/ 60 h 590"/>
                  <a:gd name="T14" fmla="*/ 152 w 266"/>
                  <a:gd name="T15" fmla="*/ 77 h 590"/>
                  <a:gd name="T16" fmla="*/ 26 w 266"/>
                  <a:gd name="T17" fmla="*/ 160 h 590"/>
                  <a:gd name="T18" fmla="*/ 143 w 266"/>
                  <a:gd name="T19" fmla="*/ 100 h 590"/>
                  <a:gd name="T20" fmla="*/ 118 w 266"/>
                  <a:gd name="T21" fmla="*/ 134 h 590"/>
                  <a:gd name="T22" fmla="*/ 134 w 266"/>
                  <a:gd name="T23" fmla="*/ 137 h 590"/>
                  <a:gd name="T24" fmla="*/ 112 w 266"/>
                  <a:gd name="T25" fmla="*/ 184 h 590"/>
                  <a:gd name="T26" fmla="*/ 66 w 266"/>
                  <a:gd name="T27" fmla="*/ 234 h 590"/>
                  <a:gd name="T28" fmla="*/ 118 w 266"/>
                  <a:gd name="T29" fmla="*/ 197 h 590"/>
                  <a:gd name="T30" fmla="*/ 75 w 266"/>
                  <a:gd name="T31" fmla="*/ 271 h 590"/>
                  <a:gd name="T32" fmla="*/ 115 w 266"/>
                  <a:gd name="T33" fmla="*/ 223 h 590"/>
                  <a:gd name="T34" fmla="*/ 124 w 266"/>
                  <a:gd name="T35" fmla="*/ 223 h 590"/>
                  <a:gd name="T36" fmla="*/ 108 w 266"/>
                  <a:gd name="T37" fmla="*/ 266 h 590"/>
                  <a:gd name="T38" fmla="*/ 121 w 266"/>
                  <a:gd name="T39" fmla="*/ 266 h 590"/>
                  <a:gd name="T40" fmla="*/ 97 w 266"/>
                  <a:gd name="T41" fmla="*/ 317 h 590"/>
                  <a:gd name="T42" fmla="*/ 111 w 266"/>
                  <a:gd name="T43" fmla="*/ 304 h 590"/>
                  <a:gd name="T44" fmla="*/ 98 w 266"/>
                  <a:gd name="T45" fmla="*/ 352 h 590"/>
                  <a:gd name="T46" fmla="*/ 108 w 266"/>
                  <a:gd name="T47" fmla="*/ 336 h 590"/>
                  <a:gd name="T48" fmla="*/ 120 w 266"/>
                  <a:gd name="T49" fmla="*/ 331 h 590"/>
                  <a:gd name="T50" fmla="*/ 112 w 266"/>
                  <a:gd name="T51" fmla="*/ 367 h 590"/>
                  <a:gd name="T52" fmla="*/ 88 w 266"/>
                  <a:gd name="T53" fmla="*/ 432 h 590"/>
                  <a:gd name="T54" fmla="*/ 120 w 266"/>
                  <a:gd name="T55" fmla="*/ 382 h 590"/>
                  <a:gd name="T56" fmla="*/ 127 w 266"/>
                  <a:gd name="T57" fmla="*/ 373 h 590"/>
                  <a:gd name="T58" fmla="*/ 125 w 266"/>
                  <a:gd name="T59" fmla="*/ 427 h 590"/>
                  <a:gd name="T60" fmla="*/ 135 w 266"/>
                  <a:gd name="T61" fmla="*/ 454 h 590"/>
                  <a:gd name="T62" fmla="*/ 139 w 266"/>
                  <a:gd name="T63" fmla="*/ 424 h 590"/>
                  <a:gd name="T64" fmla="*/ 234 w 266"/>
                  <a:gd name="T65" fmla="*/ 504 h 590"/>
                  <a:gd name="T66" fmla="*/ 148 w 266"/>
                  <a:gd name="T67" fmla="*/ 387 h 590"/>
                  <a:gd name="T68" fmla="*/ 167 w 266"/>
                  <a:gd name="T69" fmla="*/ 412 h 590"/>
                  <a:gd name="T70" fmla="*/ 141 w 266"/>
                  <a:gd name="T71" fmla="*/ 346 h 590"/>
                  <a:gd name="T72" fmla="*/ 245 w 266"/>
                  <a:gd name="T73" fmla="*/ 398 h 590"/>
                  <a:gd name="T74" fmla="*/ 141 w 266"/>
                  <a:gd name="T75" fmla="*/ 327 h 590"/>
                  <a:gd name="T76" fmla="*/ 156 w 266"/>
                  <a:gd name="T77" fmla="*/ 310 h 590"/>
                  <a:gd name="T78" fmla="*/ 144 w 266"/>
                  <a:gd name="T79" fmla="*/ 283 h 590"/>
                  <a:gd name="T80" fmla="*/ 161 w 266"/>
                  <a:gd name="T81" fmla="*/ 283 h 590"/>
                  <a:gd name="T82" fmla="*/ 208 w 266"/>
                  <a:gd name="T83" fmla="*/ 333 h 590"/>
                  <a:gd name="T84" fmla="*/ 162 w 266"/>
                  <a:gd name="T85" fmla="*/ 238 h 590"/>
                  <a:gd name="T86" fmla="*/ 153 w 266"/>
                  <a:gd name="T87" fmla="*/ 202 h 590"/>
                  <a:gd name="T88" fmla="*/ 167 w 266"/>
                  <a:gd name="T89" fmla="*/ 196 h 590"/>
                  <a:gd name="T90" fmla="*/ 164 w 266"/>
                  <a:gd name="T91" fmla="*/ 163 h 590"/>
                  <a:gd name="T92" fmla="*/ 170 w 266"/>
                  <a:gd name="T93" fmla="*/ 158 h 590"/>
                  <a:gd name="T94" fmla="*/ 201 w 266"/>
                  <a:gd name="T95" fmla="*/ 189 h 590"/>
                  <a:gd name="T96" fmla="*/ 176 w 266"/>
                  <a:gd name="T97" fmla="*/ 140 h 590"/>
                  <a:gd name="T98" fmla="*/ 178 w 266"/>
                  <a:gd name="T99" fmla="*/ 98 h 590"/>
                  <a:gd name="T100" fmla="*/ 176 w 266"/>
                  <a:gd name="T101" fmla="*/ 75 h 590"/>
                  <a:gd name="T102" fmla="*/ 204 w 266"/>
                  <a:gd name="T103" fmla="*/ 74 h 590"/>
                  <a:gd name="T104" fmla="*/ 197 w 266"/>
                  <a:gd name="T105" fmla="*/ 40 h 590"/>
                  <a:gd name="T106" fmla="*/ 209 w 266"/>
                  <a:gd name="T107" fmla="*/ 32 h 590"/>
                  <a:gd name="T108" fmla="*/ 205 w 266"/>
                  <a:gd name="T109"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6" h="590">
                    <a:moveTo>
                      <a:pt x="205" y="0"/>
                    </a:moveTo>
                    <a:lnTo>
                      <a:pt x="195" y="1"/>
                    </a:lnTo>
                    <a:lnTo>
                      <a:pt x="178" y="6"/>
                    </a:lnTo>
                    <a:lnTo>
                      <a:pt x="190" y="9"/>
                    </a:lnTo>
                    <a:lnTo>
                      <a:pt x="181" y="16"/>
                    </a:lnTo>
                    <a:lnTo>
                      <a:pt x="171" y="25"/>
                    </a:lnTo>
                    <a:lnTo>
                      <a:pt x="157" y="28"/>
                    </a:lnTo>
                    <a:lnTo>
                      <a:pt x="135" y="27"/>
                    </a:lnTo>
                    <a:lnTo>
                      <a:pt x="112" y="21"/>
                    </a:lnTo>
                    <a:lnTo>
                      <a:pt x="52" y="27"/>
                    </a:lnTo>
                    <a:lnTo>
                      <a:pt x="111" y="23"/>
                    </a:lnTo>
                    <a:lnTo>
                      <a:pt x="135" y="29"/>
                    </a:lnTo>
                    <a:lnTo>
                      <a:pt x="157" y="28"/>
                    </a:lnTo>
                    <a:lnTo>
                      <a:pt x="171" y="33"/>
                    </a:lnTo>
                    <a:lnTo>
                      <a:pt x="161" y="40"/>
                    </a:lnTo>
                    <a:lnTo>
                      <a:pt x="167" y="43"/>
                    </a:lnTo>
                    <a:lnTo>
                      <a:pt x="148" y="56"/>
                    </a:lnTo>
                    <a:lnTo>
                      <a:pt x="105" y="55"/>
                    </a:lnTo>
                    <a:lnTo>
                      <a:pt x="50" y="102"/>
                    </a:lnTo>
                    <a:lnTo>
                      <a:pt x="105" y="56"/>
                    </a:lnTo>
                    <a:lnTo>
                      <a:pt x="148" y="60"/>
                    </a:lnTo>
                    <a:lnTo>
                      <a:pt x="161" y="61"/>
                    </a:lnTo>
                    <a:lnTo>
                      <a:pt x="138" y="77"/>
                    </a:lnTo>
                    <a:lnTo>
                      <a:pt x="152" y="77"/>
                    </a:lnTo>
                    <a:lnTo>
                      <a:pt x="127" y="95"/>
                    </a:lnTo>
                    <a:lnTo>
                      <a:pt x="80" y="119"/>
                    </a:lnTo>
                    <a:lnTo>
                      <a:pt x="26" y="160"/>
                    </a:lnTo>
                    <a:lnTo>
                      <a:pt x="82" y="122"/>
                    </a:lnTo>
                    <a:lnTo>
                      <a:pt x="129" y="98"/>
                    </a:lnTo>
                    <a:lnTo>
                      <a:pt x="143" y="100"/>
                    </a:lnTo>
                    <a:lnTo>
                      <a:pt x="121" y="114"/>
                    </a:lnTo>
                    <a:lnTo>
                      <a:pt x="135" y="117"/>
                    </a:lnTo>
                    <a:lnTo>
                      <a:pt x="118" y="134"/>
                    </a:lnTo>
                    <a:lnTo>
                      <a:pt x="4" y="276"/>
                    </a:lnTo>
                    <a:lnTo>
                      <a:pt x="118" y="137"/>
                    </a:lnTo>
                    <a:lnTo>
                      <a:pt x="134" y="137"/>
                    </a:lnTo>
                    <a:lnTo>
                      <a:pt x="116" y="158"/>
                    </a:lnTo>
                    <a:lnTo>
                      <a:pt x="129" y="158"/>
                    </a:lnTo>
                    <a:lnTo>
                      <a:pt x="112" y="184"/>
                    </a:lnTo>
                    <a:lnTo>
                      <a:pt x="66" y="233"/>
                    </a:lnTo>
                    <a:lnTo>
                      <a:pt x="18" y="303"/>
                    </a:lnTo>
                    <a:lnTo>
                      <a:pt x="66" y="234"/>
                    </a:lnTo>
                    <a:lnTo>
                      <a:pt x="115" y="186"/>
                    </a:lnTo>
                    <a:lnTo>
                      <a:pt x="129" y="178"/>
                    </a:lnTo>
                    <a:lnTo>
                      <a:pt x="118" y="197"/>
                    </a:lnTo>
                    <a:lnTo>
                      <a:pt x="127" y="194"/>
                    </a:lnTo>
                    <a:lnTo>
                      <a:pt x="112" y="220"/>
                    </a:lnTo>
                    <a:lnTo>
                      <a:pt x="75" y="271"/>
                    </a:lnTo>
                    <a:lnTo>
                      <a:pt x="0" y="338"/>
                    </a:lnTo>
                    <a:lnTo>
                      <a:pt x="73" y="273"/>
                    </a:lnTo>
                    <a:lnTo>
                      <a:pt x="115" y="223"/>
                    </a:lnTo>
                    <a:lnTo>
                      <a:pt x="120" y="223"/>
                    </a:lnTo>
                    <a:lnTo>
                      <a:pt x="50" y="373"/>
                    </a:lnTo>
                    <a:lnTo>
                      <a:pt x="124" y="223"/>
                    </a:lnTo>
                    <a:lnTo>
                      <a:pt x="115" y="243"/>
                    </a:lnTo>
                    <a:lnTo>
                      <a:pt x="124" y="236"/>
                    </a:lnTo>
                    <a:lnTo>
                      <a:pt x="108" y="266"/>
                    </a:lnTo>
                    <a:lnTo>
                      <a:pt x="60" y="336"/>
                    </a:lnTo>
                    <a:lnTo>
                      <a:pt x="108" y="271"/>
                    </a:lnTo>
                    <a:lnTo>
                      <a:pt x="121" y="266"/>
                    </a:lnTo>
                    <a:lnTo>
                      <a:pt x="108" y="286"/>
                    </a:lnTo>
                    <a:lnTo>
                      <a:pt x="52" y="424"/>
                    </a:lnTo>
                    <a:lnTo>
                      <a:pt x="97" y="317"/>
                    </a:lnTo>
                    <a:lnTo>
                      <a:pt x="112" y="286"/>
                    </a:lnTo>
                    <a:lnTo>
                      <a:pt x="121" y="283"/>
                    </a:lnTo>
                    <a:lnTo>
                      <a:pt x="111" y="304"/>
                    </a:lnTo>
                    <a:lnTo>
                      <a:pt x="120" y="302"/>
                    </a:lnTo>
                    <a:lnTo>
                      <a:pt x="105" y="328"/>
                    </a:lnTo>
                    <a:lnTo>
                      <a:pt x="98" y="352"/>
                    </a:lnTo>
                    <a:lnTo>
                      <a:pt x="25" y="430"/>
                    </a:lnTo>
                    <a:lnTo>
                      <a:pt x="100" y="353"/>
                    </a:lnTo>
                    <a:lnTo>
                      <a:pt x="108" y="336"/>
                    </a:lnTo>
                    <a:lnTo>
                      <a:pt x="118" y="331"/>
                    </a:lnTo>
                    <a:lnTo>
                      <a:pt x="100" y="377"/>
                    </a:lnTo>
                    <a:lnTo>
                      <a:pt x="120" y="331"/>
                    </a:lnTo>
                    <a:lnTo>
                      <a:pt x="108" y="353"/>
                    </a:lnTo>
                    <a:lnTo>
                      <a:pt x="121" y="348"/>
                    </a:lnTo>
                    <a:lnTo>
                      <a:pt x="112" y="367"/>
                    </a:lnTo>
                    <a:lnTo>
                      <a:pt x="88" y="432"/>
                    </a:lnTo>
                    <a:lnTo>
                      <a:pt x="62" y="471"/>
                    </a:lnTo>
                    <a:lnTo>
                      <a:pt x="88" y="432"/>
                    </a:lnTo>
                    <a:lnTo>
                      <a:pt x="115" y="370"/>
                    </a:lnTo>
                    <a:lnTo>
                      <a:pt x="124" y="367"/>
                    </a:lnTo>
                    <a:lnTo>
                      <a:pt x="120" y="382"/>
                    </a:lnTo>
                    <a:lnTo>
                      <a:pt x="100" y="424"/>
                    </a:lnTo>
                    <a:lnTo>
                      <a:pt x="121" y="387"/>
                    </a:lnTo>
                    <a:lnTo>
                      <a:pt x="127" y="373"/>
                    </a:lnTo>
                    <a:lnTo>
                      <a:pt x="118" y="406"/>
                    </a:lnTo>
                    <a:lnTo>
                      <a:pt x="129" y="400"/>
                    </a:lnTo>
                    <a:lnTo>
                      <a:pt x="125" y="427"/>
                    </a:lnTo>
                    <a:lnTo>
                      <a:pt x="132" y="416"/>
                    </a:lnTo>
                    <a:lnTo>
                      <a:pt x="138" y="425"/>
                    </a:lnTo>
                    <a:lnTo>
                      <a:pt x="135" y="454"/>
                    </a:lnTo>
                    <a:lnTo>
                      <a:pt x="89" y="589"/>
                    </a:lnTo>
                    <a:lnTo>
                      <a:pt x="139" y="454"/>
                    </a:lnTo>
                    <a:lnTo>
                      <a:pt x="139" y="424"/>
                    </a:lnTo>
                    <a:lnTo>
                      <a:pt x="139" y="406"/>
                    </a:lnTo>
                    <a:lnTo>
                      <a:pt x="150" y="416"/>
                    </a:lnTo>
                    <a:lnTo>
                      <a:pt x="234" y="504"/>
                    </a:lnTo>
                    <a:lnTo>
                      <a:pt x="146" y="406"/>
                    </a:lnTo>
                    <a:lnTo>
                      <a:pt x="139" y="382"/>
                    </a:lnTo>
                    <a:lnTo>
                      <a:pt x="148" y="387"/>
                    </a:lnTo>
                    <a:lnTo>
                      <a:pt x="135" y="356"/>
                    </a:lnTo>
                    <a:lnTo>
                      <a:pt x="146" y="369"/>
                    </a:lnTo>
                    <a:lnTo>
                      <a:pt x="167" y="412"/>
                    </a:lnTo>
                    <a:lnTo>
                      <a:pt x="148" y="365"/>
                    </a:lnTo>
                    <a:lnTo>
                      <a:pt x="139" y="346"/>
                    </a:lnTo>
                    <a:lnTo>
                      <a:pt x="141" y="346"/>
                    </a:lnTo>
                    <a:lnTo>
                      <a:pt x="152" y="356"/>
                    </a:lnTo>
                    <a:lnTo>
                      <a:pt x="173" y="380"/>
                    </a:lnTo>
                    <a:lnTo>
                      <a:pt x="245" y="398"/>
                    </a:lnTo>
                    <a:lnTo>
                      <a:pt x="171" y="377"/>
                    </a:lnTo>
                    <a:lnTo>
                      <a:pt x="148" y="348"/>
                    </a:lnTo>
                    <a:lnTo>
                      <a:pt x="141" y="327"/>
                    </a:lnTo>
                    <a:lnTo>
                      <a:pt x="152" y="327"/>
                    </a:lnTo>
                    <a:lnTo>
                      <a:pt x="141" y="304"/>
                    </a:lnTo>
                    <a:lnTo>
                      <a:pt x="156" y="310"/>
                    </a:lnTo>
                    <a:lnTo>
                      <a:pt x="205" y="352"/>
                    </a:lnTo>
                    <a:lnTo>
                      <a:pt x="156" y="308"/>
                    </a:lnTo>
                    <a:lnTo>
                      <a:pt x="144" y="283"/>
                    </a:lnTo>
                    <a:lnTo>
                      <a:pt x="157" y="290"/>
                    </a:lnTo>
                    <a:lnTo>
                      <a:pt x="148" y="270"/>
                    </a:lnTo>
                    <a:lnTo>
                      <a:pt x="161" y="283"/>
                    </a:lnTo>
                    <a:lnTo>
                      <a:pt x="152" y="253"/>
                    </a:lnTo>
                    <a:lnTo>
                      <a:pt x="162" y="268"/>
                    </a:lnTo>
                    <a:lnTo>
                      <a:pt x="208" y="333"/>
                    </a:lnTo>
                    <a:lnTo>
                      <a:pt x="161" y="268"/>
                    </a:lnTo>
                    <a:lnTo>
                      <a:pt x="150" y="229"/>
                    </a:lnTo>
                    <a:lnTo>
                      <a:pt x="162" y="238"/>
                    </a:lnTo>
                    <a:lnTo>
                      <a:pt x="236" y="275"/>
                    </a:lnTo>
                    <a:lnTo>
                      <a:pt x="162" y="236"/>
                    </a:lnTo>
                    <a:lnTo>
                      <a:pt x="153" y="202"/>
                    </a:lnTo>
                    <a:lnTo>
                      <a:pt x="164" y="207"/>
                    </a:lnTo>
                    <a:lnTo>
                      <a:pt x="156" y="189"/>
                    </a:lnTo>
                    <a:lnTo>
                      <a:pt x="167" y="196"/>
                    </a:lnTo>
                    <a:lnTo>
                      <a:pt x="200" y="288"/>
                    </a:lnTo>
                    <a:lnTo>
                      <a:pt x="164" y="188"/>
                    </a:lnTo>
                    <a:lnTo>
                      <a:pt x="164" y="163"/>
                    </a:lnTo>
                    <a:lnTo>
                      <a:pt x="175" y="173"/>
                    </a:lnTo>
                    <a:lnTo>
                      <a:pt x="197" y="226"/>
                    </a:lnTo>
                    <a:lnTo>
                      <a:pt x="170" y="158"/>
                    </a:lnTo>
                    <a:lnTo>
                      <a:pt x="167" y="137"/>
                    </a:lnTo>
                    <a:lnTo>
                      <a:pt x="175" y="147"/>
                    </a:lnTo>
                    <a:lnTo>
                      <a:pt x="201" y="189"/>
                    </a:lnTo>
                    <a:lnTo>
                      <a:pt x="265" y="213"/>
                    </a:lnTo>
                    <a:lnTo>
                      <a:pt x="200" y="186"/>
                    </a:lnTo>
                    <a:lnTo>
                      <a:pt x="176" y="140"/>
                    </a:lnTo>
                    <a:lnTo>
                      <a:pt x="173" y="112"/>
                    </a:lnTo>
                    <a:lnTo>
                      <a:pt x="184" y="126"/>
                    </a:lnTo>
                    <a:lnTo>
                      <a:pt x="178" y="98"/>
                    </a:lnTo>
                    <a:lnTo>
                      <a:pt x="220" y="169"/>
                    </a:lnTo>
                    <a:lnTo>
                      <a:pt x="181" y="95"/>
                    </a:lnTo>
                    <a:lnTo>
                      <a:pt x="176" y="75"/>
                    </a:lnTo>
                    <a:lnTo>
                      <a:pt x="190" y="90"/>
                    </a:lnTo>
                    <a:lnTo>
                      <a:pt x="187" y="58"/>
                    </a:lnTo>
                    <a:lnTo>
                      <a:pt x="204" y="74"/>
                    </a:lnTo>
                    <a:lnTo>
                      <a:pt x="261" y="129"/>
                    </a:lnTo>
                    <a:lnTo>
                      <a:pt x="204" y="72"/>
                    </a:lnTo>
                    <a:lnTo>
                      <a:pt x="197" y="40"/>
                    </a:lnTo>
                    <a:lnTo>
                      <a:pt x="205" y="48"/>
                    </a:lnTo>
                    <a:lnTo>
                      <a:pt x="200" y="25"/>
                    </a:lnTo>
                    <a:lnTo>
                      <a:pt x="209" y="32"/>
                    </a:lnTo>
                    <a:lnTo>
                      <a:pt x="211" y="13"/>
                    </a:lnTo>
                    <a:lnTo>
                      <a:pt x="209" y="4"/>
                    </a:lnTo>
                    <a:lnTo>
                      <a:pt x="205"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Freeform 90"/>
              <p:cNvSpPr>
                <a:spLocks/>
              </p:cNvSpPr>
              <p:nvPr/>
            </p:nvSpPr>
            <p:spPr bwMode="ltGray">
              <a:xfrm>
                <a:off x="5200" y="3441"/>
                <a:ext cx="112" cy="329"/>
              </a:xfrm>
              <a:custGeom>
                <a:avLst/>
                <a:gdLst>
                  <a:gd name="T0" fmla="*/ 2 w 112"/>
                  <a:gd name="T1" fmla="*/ 52 h 329"/>
                  <a:gd name="T2" fmla="*/ 25 w 112"/>
                  <a:gd name="T3" fmla="*/ 0 h 329"/>
                  <a:gd name="T4" fmla="*/ 40 w 112"/>
                  <a:gd name="T5" fmla="*/ 1 h 329"/>
                  <a:gd name="T6" fmla="*/ 53 w 112"/>
                  <a:gd name="T7" fmla="*/ 4 h 329"/>
                  <a:gd name="T8" fmla="*/ 62 w 112"/>
                  <a:gd name="T9" fmla="*/ 18 h 329"/>
                  <a:gd name="T10" fmla="*/ 87 w 112"/>
                  <a:gd name="T11" fmla="*/ 60 h 329"/>
                  <a:gd name="T12" fmla="*/ 96 w 112"/>
                  <a:gd name="T13" fmla="*/ 79 h 329"/>
                  <a:gd name="T14" fmla="*/ 102 w 112"/>
                  <a:gd name="T15" fmla="*/ 98 h 329"/>
                  <a:gd name="T16" fmla="*/ 108 w 112"/>
                  <a:gd name="T17" fmla="*/ 154 h 329"/>
                  <a:gd name="T18" fmla="*/ 111 w 112"/>
                  <a:gd name="T19" fmla="*/ 170 h 329"/>
                  <a:gd name="T20" fmla="*/ 108 w 112"/>
                  <a:gd name="T21" fmla="*/ 192 h 329"/>
                  <a:gd name="T22" fmla="*/ 104 w 112"/>
                  <a:gd name="T23" fmla="*/ 215 h 329"/>
                  <a:gd name="T24" fmla="*/ 94 w 112"/>
                  <a:gd name="T25" fmla="*/ 250 h 329"/>
                  <a:gd name="T26" fmla="*/ 86 w 112"/>
                  <a:gd name="T27" fmla="*/ 272 h 329"/>
                  <a:gd name="T28" fmla="*/ 73 w 112"/>
                  <a:gd name="T29" fmla="*/ 297 h 329"/>
                  <a:gd name="T30" fmla="*/ 48 w 112"/>
                  <a:gd name="T31" fmla="*/ 328 h 329"/>
                  <a:gd name="T32" fmla="*/ 61 w 112"/>
                  <a:gd name="T33" fmla="*/ 290 h 329"/>
                  <a:gd name="T34" fmla="*/ 72 w 112"/>
                  <a:gd name="T35" fmla="*/ 254 h 329"/>
                  <a:gd name="T36" fmla="*/ 77 w 112"/>
                  <a:gd name="T37" fmla="*/ 222 h 329"/>
                  <a:gd name="T38" fmla="*/ 75 w 112"/>
                  <a:gd name="T39" fmla="*/ 192 h 329"/>
                  <a:gd name="T40" fmla="*/ 73 w 112"/>
                  <a:gd name="T41" fmla="*/ 170 h 329"/>
                  <a:gd name="T42" fmla="*/ 77 w 112"/>
                  <a:gd name="T43" fmla="*/ 144 h 329"/>
                  <a:gd name="T44" fmla="*/ 80 w 112"/>
                  <a:gd name="T45" fmla="*/ 122 h 329"/>
                  <a:gd name="T46" fmla="*/ 69 w 112"/>
                  <a:gd name="T47" fmla="*/ 79 h 329"/>
                  <a:gd name="T48" fmla="*/ 67 w 112"/>
                  <a:gd name="T49" fmla="*/ 56 h 329"/>
                  <a:gd name="T50" fmla="*/ 58 w 112"/>
                  <a:gd name="T51" fmla="*/ 37 h 329"/>
                  <a:gd name="T52" fmla="*/ 40 w 112"/>
                  <a:gd name="T53" fmla="*/ 14 h 329"/>
                  <a:gd name="T54" fmla="*/ 31 w 112"/>
                  <a:gd name="T55" fmla="*/ 32 h 329"/>
                  <a:gd name="T56" fmla="*/ 0 w 112"/>
                  <a:gd name="T57" fmla="*/ 62 h 329"/>
                  <a:gd name="T58" fmla="*/ 2 w 112"/>
                  <a:gd name="T59" fmla="*/ 52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 h="329">
                    <a:moveTo>
                      <a:pt x="2" y="52"/>
                    </a:moveTo>
                    <a:lnTo>
                      <a:pt x="25" y="0"/>
                    </a:lnTo>
                    <a:lnTo>
                      <a:pt x="40" y="1"/>
                    </a:lnTo>
                    <a:lnTo>
                      <a:pt x="53" y="4"/>
                    </a:lnTo>
                    <a:lnTo>
                      <a:pt x="62" y="18"/>
                    </a:lnTo>
                    <a:lnTo>
                      <a:pt x="87" y="60"/>
                    </a:lnTo>
                    <a:lnTo>
                      <a:pt x="96" y="79"/>
                    </a:lnTo>
                    <a:lnTo>
                      <a:pt x="102" y="98"/>
                    </a:lnTo>
                    <a:lnTo>
                      <a:pt x="108" y="154"/>
                    </a:lnTo>
                    <a:lnTo>
                      <a:pt x="111" y="170"/>
                    </a:lnTo>
                    <a:lnTo>
                      <a:pt x="108" y="192"/>
                    </a:lnTo>
                    <a:lnTo>
                      <a:pt x="104" y="215"/>
                    </a:lnTo>
                    <a:lnTo>
                      <a:pt x="94" y="250"/>
                    </a:lnTo>
                    <a:lnTo>
                      <a:pt x="86" y="272"/>
                    </a:lnTo>
                    <a:lnTo>
                      <a:pt x="73" y="297"/>
                    </a:lnTo>
                    <a:lnTo>
                      <a:pt x="48" y="328"/>
                    </a:lnTo>
                    <a:lnTo>
                      <a:pt x="61" y="290"/>
                    </a:lnTo>
                    <a:lnTo>
                      <a:pt x="72" y="254"/>
                    </a:lnTo>
                    <a:lnTo>
                      <a:pt x="77" y="222"/>
                    </a:lnTo>
                    <a:lnTo>
                      <a:pt x="75" y="192"/>
                    </a:lnTo>
                    <a:lnTo>
                      <a:pt x="73" y="170"/>
                    </a:lnTo>
                    <a:lnTo>
                      <a:pt x="77" y="144"/>
                    </a:lnTo>
                    <a:lnTo>
                      <a:pt x="80" y="122"/>
                    </a:lnTo>
                    <a:lnTo>
                      <a:pt x="69" y="79"/>
                    </a:lnTo>
                    <a:lnTo>
                      <a:pt x="67" y="56"/>
                    </a:lnTo>
                    <a:lnTo>
                      <a:pt x="58" y="37"/>
                    </a:lnTo>
                    <a:lnTo>
                      <a:pt x="40" y="14"/>
                    </a:lnTo>
                    <a:lnTo>
                      <a:pt x="31" y="32"/>
                    </a:lnTo>
                    <a:lnTo>
                      <a:pt x="0" y="62"/>
                    </a:lnTo>
                    <a:lnTo>
                      <a:pt x="2" y="52"/>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Freeform 91"/>
              <p:cNvSpPr>
                <a:spLocks/>
              </p:cNvSpPr>
              <p:nvPr/>
            </p:nvSpPr>
            <p:spPr bwMode="ltGray">
              <a:xfrm>
                <a:off x="5316" y="3988"/>
                <a:ext cx="46" cy="336"/>
              </a:xfrm>
              <a:custGeom>
                <a:avLst/>
                <a:gdLst>
                  <a:gd name="T0" fmla="*/ 35 w 46"/>
                  <a:gd name="T1" fmla="*/ 0 h 336"/>
                  <a:gd name="T2" fmla="*/ 32 w 46"/>
                  <a:gd name="T3" fmla="*/ 6 h 336"/>
                  <a:gd name="T4" fmla="*/ 18 w 46"/>
                  <a:gd name="T5" fmla="*/ 66 h 336"/>
                  <a:gd name="T6" fmla="*/ 9 w 46"/>
                  <a:gd name="T7" fmla="*/ 122 h 336"/>
                  <a:gd name="T8" fmla="*/ 0 w 46"/>
                  <a:gd name="T9" fmla="*/ 192 h 336"/>
                  <a:gd name="T10" fmla="*/ 0 w 46"/>
                  <a:gd name="T11" fmla="*/ 268 h 336"/>
                  <a:gd name="T12" fmla="*/ 4 w 46"/>
                  <a:gd name="T13" fmla="*/ 335 h 336"/>
                  <a:gd name="T14" fmla="*/ 9 w 46"/>
                  <a:gd name="T15" fmla="*/ 335 h 336"/>
                  <a:gd name="T16" fmla="*/ 4 w 46"/>
                  <a:gd name="T17" fmla="*/ 268 h 336"/>
                  <a:gd name="T18" fmla="*/ 4 w 46"/>
                  <a:gd name="T19" fmla="*/ 212 h 336"/>
                  <a:gd name="T20" fmla="*/ 13 w 46"/>
                  <a:gd name="T21" fmla="*/ 151 h 336"/>
                  <a:gd name="T22" fmla="*/ 26 w 46"/>
                  <a:gd name="T23" fmla="*/ 91 h 336"/>
                  <a:gd name="T24" fmla="*/ 45 w 46"/>
                  <a:gd name="T25" fmla="*/ 14 h 336"/>
                  <a:gd name="T26" fmla="*/ 35 w 46"/>
                  <a:gd name="T2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336">
                    <a:moveTo>
                      <a:pt x="35" y="0"/>
                    </a:moveTo>
                    <a:lnTo>
                      <a:pt x="32" y="6"/>
                    </a:lnTo>
                    <a:lnTo>
                      <a:pt x="18" y="66"/>
                    </a:lnTo>
                    <a:lnTo>
                      <a:pt x="9" y="122"/>
                    </a:lnTo>
                    <a:lnTo>
                      <a:pt x="0" y="192"/>
                    </a:lnTo>
                    <a:lnTo>
                      <a:pt x="0" y="268"/>
                    </a:lnTo>
                    <a:lnTo>
                      <a:pt x="4" y="335"/>
                    </a:lnTo>
                    <a:lnTo>
                      <a:pt x="9" y="335"/>
                    </a:lnTo>
                    <a:lnTo>
                      <a:pt x="4" y="268"/>
                    </a:lnTo>
                    <a:lnTo>
                      <a:pt x="4" y="212"/>
                    </a:lnTo>
                    <a:lnTo>
                      <a:pt x="13" y="151"/>
                    </a:lnTo>
                    <a:lnTo>
                      <a:pt x="26" y="91"/>
                    </a:lnTo>
                    <a:lnTo>
                      <a:pt x="45" y="14"/>
                    </a:lnTo>
                    <a:lnTo>
                      <a:pt x="35"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Freeform 92"/>
              <p:cNvSpPr>
                <a:spLocks/>
              </p:cNvSpPr>
              <p:nvPr/>
            </p:nvSpPr>
            <p:spPr bwMode="ltGray">
              <a:xfrm>
                <a:off x="5690" y="3903"/>
                <a:ext cx="41" cy="203"/>
              </a:xfrm>
              <a:custGeom>
                <a:avLst/>
                <a:gdLst>
                  <a:gd name="T0" fmla="*/ 8 w 41"/>
                  <a:gd name="T1" fmla="*/ 0 h 203"/>
                  <a:gd name="T2" fmla="*/ 16 w 41"/>
                  <a:gd name="T3" fmla="*/ 14 h 203"/>
                  <a:gd name="T4" fmla="*/ 23 w 41"/>
                  <a:gd name="T5" fmla="*/ 39 h 203"/>
                  <a:gd name="T6" fmla="*/ 31 w 41"/>
                  <a:gd name="T7" fmla="*/ 73 h 203"/>
                  <a:gd name="T8" fmla="*/ 40 w 41"/>
                  <a:gd name="T9" fmla="*/ 116 h 203"/>
                  <a:gd name="T10" fmla="*/ 40 w 41"/>
                  <a:gd name="T11" fmla="*/ 161 h 203"/>
                  <a:gd name="T12" fmla="*/ 35 w 41"/>
                  <a:gd name="T13" fmla="*/ 202 h 203"/>
                  <a:gd name="T14" fmla="*/ 31 w 41"/>
                  <a:gd name="T15" fmla="*/ 202 h 203"/>
                  <a:gd name="T16" fmla="*/ 35 w 41"/>
                  <a:gd name="T17" fmla="*/ 161 h 203"/>
                  <a:gd name="T18" fmla="*/ 35 w 41"/>
                  <a:gd name="T19" fmla="*/ 128 h 203"/>
                  <a:gd name="T20" fmla="*/ 27 w 41"/>
                  <a:gd name="T21" fmla="*/ 91 h 203"/>
                  <a:gd name="T22" fmla="*/ 16 w 41"/>
                  <a:gd name="T23" fmla="*/ 55 h 203"/>
                  <a:gd name="T24" fmla="*/ 0 w 41"/>
                  <a:gd name="T25" fmla="*/ 9 h 203"/>
                  <a:gd name="T26" fmla="*/ 8 w 41"/>
                  <a:gd name="T2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203">
                    <a:moveTo>
                      <a:pt x="8" y="0"/>
                    </a:moveTo>
                    <a:lnTo>
                      <a:pt x="16" y="14"/>
                    </a:lnTo>
                    <a:lnTo>
                      <a:pt x="23" y="39"/>
                    </a:lnTo>
                    <a:lnTo>
                      <a:pt x="31" y="73"/>
                    </a:lnTo>
                    <a:lnTo>
                      <a:pt x="40" y="116"/>
                    </a:lnTo>
                    <a:lnTo>
                      <a:pt x="40" y="161"/>
                    </a:lnTo>
                    <a:lnTo>
                      <a:pt x="35" y="202"/>
                    </a:lnTo>
                    <a:lnTo>
                      <a:pt x="31" y="202"/>
                    </a:lnTo>
                    <a:lnTo>
                      <a:pt x="35" y="161"/>
                    </a:lnTo>
                    <a:lnTo>
                      <a:pt x="35" y="128"/>
                    </a:lnTo>
                    <a:lnTo>
                      <a:pt x="27" y="91"/>
                    </a:lnTo>
                    <a:lnTo>
                      <a:pt x="16" y="55"/>
                    </a:lnTo>
                    <a:lnTo>
                      <a:pt x="0" y="9"/>
                    </a:lnTo>
                    <a:lnTo>
                      <a:pt x="8"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Freeform 93"/>
              <p:cNvSpPr>
                <a:spLocks/>
              </p:cNvSpPr>
              <p:nvPr/>
            </p:nvSpPr>
            <p:spPr bwMode="ltGray">
              <a:xfrm>
                <a:off x="5485" y="3795"/>
                <a:ext cx="71" cy="202"/>
              </a:xfrm>
              <a:custGeom>
                <a:avLst/>
                <a:gdLst>
                  <a:gd name="T0" fmla="*/ 68 w 71"/>
                  <a:gd name="T1" fmla="*/ 31 h 202"/>
                  <a:gd name="T2" fmla="*/ 53 w 71"/>
                  <a:gd name="T3" fmla="*/ 0 h 202"/>
                  <a:gd name="T4" fmla="*/ 44 w 71"/>
                  <a:gd name="T5" fmla="*/ 0 h 202"/>
                  <a:gd name="T6" fmla="*/ 36 w 71"/>
                  <a:gd name="T7" fmla="*/ 2 h 202"/>
                  <a:gd name="T8" fmla="*/ 30 w 71"/>
                  <a:gd name="T9" fmla="*/ 10 h 202"/>
                  <a:gd name="T10" fmla="*/ 14 w 71"/>
                  <a:gd name="T11" fmla="*/ 37 h 202"/>
                  <a:gd name="T12" fmla="*/ 8 w 71"/>
                  <a:gd name="T13" fmla="*/ 48 h 202"/>
                  <a:gd name="T14" fmla="*/ 5 w 71"/>
                  <a:gd name="T15" fmla="*/ 60 h 202"/>
                  <a:gd name="T16" fmla="*/ 0 w 71"/>
                  <a:gd name="T17" fmla="*/ 94 h 202"/>
                  <a:gd name="T18" fmla="*/ 0 w 71"/>
                  <a:gd name="T19" fmla="*/ 104 h 202"/>
                  <a:gd name="T20" fmla="*/ 0 w 71"/>
                  <a:gd name="T21" fmla="*/ 117 h 202"/>
                  <a:gd name="T22" fmla="*/ 4 w 71"/>
                  <a:gd name="T23" fmla="*/ 131 h 202"/>
                  <a:gd name="T24" fmla="*/ 9 w 71"/>
                  <a:gd name="T25" fmla="*/ 153 h 202"/>
                  <a:gd name="T26" fmla="*/ 15 w 71"/>
                  <a:gd name="T27" fmla="*/ 167 h 202"/>
                  <a:gd name="T28" fmla="*/ 23 w 71"/>
                  <a:gd name="T29" fmla="*/ 182 h 202"/>
                  <a:gd name="T30" fmla="*/ 39 w 71"/>
                  <a:gd name="T31" fmla="*/ 201 h 202"/>
                  <a:gd name="T32" fmla="*/ 31 w 71"/>
                  <a:gd name="T33" fmla="*/ 177 h 202"/>
                  <a:gd name="T34" fmla="*/ 24 w 71"/>
                  <a:gd name="T35" fmla="*/ 156 h 202"/>
                  <a:gd name="T36" fmla="*/ 21 w 71"/>
                  <a:gd name="T37" fmla="*/ 136 h 202"/>
                  <a:gd name="T38" fmla="*/ 22 w 71"/>
                  <a:gd name="T39" fmla="*/ 117 h 202"/>
                  <a:gd name="T40" fmla="*/ 23 w 71"/>
                  <a:gd name="T41" fmla="*/ 104 h 202"/>
                  <a:gd name="T42" fmla="*/ 21 w 71"/>
                  <a:gd name="T43" fmla="*/ 88 h 202"/>
                  <a:gd name="T44" fmla="*/ 19 w 71"/>
                  <a:gd name="T45" fmla="*/ 74 h 202"/>
                  <a:gd name="T46" fmla="*/ 25 w 71"/>
                  <a:gd name="T47" fmla="*/ 48 h 202"/>
                  <a:gd name="T48" fmla="*/ 27 w 71"/>
                  <a:gd name="T49" fmla="*/ 34 h 202"/>
                  <a:gd name="T50" fmla="*/ 32 w 71"/>
                  <a:gd name="T51" fmla="*/ 23 h 202"/>
                  <a:gd name="T52" fmla="*/ 44 w 71"/>
                  <a:gd name="T53" fmla="*/ 8 h 202"/>
                  <a:gd name="T54" fmla="*/ 50 w 71"/>
                  <a:gd name="T55" fmla="*/ 19 h 202"/>
                  <a:gd name="T56" fmla="*/ 70 w 71"/>
                  <a:gd name="T57" fmla="*/ 37 h 202"/>
                  <a:gd name="T58" fmla="*/ 68 w 71"/>
                  <a:gd name="T59" fmla="*/ 3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1" h="202">
                    <a:moveTo>
                      <a:pt x="68" y="31"/>
                    </a:moveTo>
                    <a:lnTo>
                      <a:pt x="53" y="0"/>
                    </a:lnTo>
                    <a:lnTo>
                      <a:pt x="44" y="0"/>
                    </a:lnTo>
                    <a:lnTo>
                      <a:pt x="36" y="2"/>
                    </a:lnTo>
                    <a:lnTo>
                      <a:pt x="30" y="10"/>
                    </a:lnTo>
                    <a:lnTo>
                      <a:pt x="14" y="37"/>
                    </a:lnTo>
                    <a:lnTo>
                      <a:pt x="8" y="48"/>
                    </a:lnTo>
                    <a:lnTo>
                      <a:pt x="5" y="60"/>
                    </a:lnTo>
                    <a:lnTo>
                      <a:pt x="0" y="94"/>
                    </a:lnTo>
                    <a:lnTo>
                      <a:pt x="0" y="104"/>
                    </a:lnTo>
                    <a:lnTo>
                      <a:pt x="0" y="117"/>
                    </a:lnTo>
                    <a:lnTo>
                      <a:pt x="4" y="131"/>
                    </a:lnTo>
                    <a:lnTo>
                      <a:pt x="9" y="153"/>
                    </a:lnTo>
                    <a:lnTo>
                      <a:pt x="15" y="167"/>
                    </a:lnTo>
                    <a:lnTo>
                      <a:pt x="23" y="182"/>
                    </a:lnTo>
                    <a:lnTo>
                      <a:pt x="39" y="201"/>
                    </a:lnTo>
                    <a:lnTo>
                      <a:pt x="31" y="177"/>
                    </a:lnTo>
                    <a:lnTo>
                      <a:pt x="24" y="156"/>
                    </a:lnTo>
                    <a:lnTo>
                      <a:pt x="21" y="136"/>
                    </a:lnTo>
                    <a:lnTo>
                      <a:pt x="22" y="117"/>
                    </a:lnTo>
                    <a:lnTo>
                      <a:pt x="23" y="104"/>
                    </a:lnTo>
                    <a:lnTo>
                      <a:pt x="21" y="88"/>
                    </a:lnTo>
                    <a:lnTo>
                      <a:pt x="19" y="74"/>
                    </a:lnTo>
                    <a:lnTo>
                      <a:pt x="25" y="48"/>
                    </a:lnTo>
                    <a:lnTo>
                      <a:pt x="27" y="34"/>
                    </a:lnTo>
                    <a:lnTo>
                      <a:pt x="32" y="23"/>
                    </a:lnTo>
                    <a:lnTo>
                      <a:pt x="44" y="8"/>
                    </a:lnTo>
                    <a:lnTo>
                      <a:pt x="50" y="19"/>
                    </a:lnTo>
                    <a:lnTo>
                      <a:pt x="70" y="37"/>
                    </a:lnTo>
                    <a:lnTo>
                      <a:pt x="68" y="3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Freeform 94"/>
              <p:cNvSpPr>
                <a:spLocks/>
              </p:cNvSpPr>
              <p:nvPr/>
            </p:nvSpPr>
            <p:spPr bwMode="ltGray">
              <a:xfrm>
                <a:off x="5603" y="3616"/>
                <a:ext cx="172" cy="364"/>
              </a:xfrm>
              <a:custGeom>
                <a:avLst/>
                <a:gdLst>
                  <a:gd name="T0" fmla="*/ 56 w 172"/>
                  <a:gd name="T1" fmla="*/ 4 h 364"/>
                  <a:gd name="T2" fmla="*/ 60 w 172"/>
                  <a:gd name="T3" fmla="*/ 15 h 364"/>
                  <a:gd name="T4" fmla="*/ 98 w 172"/>
                  <a:gd name="T5" fmla="*/ 13 h 364"/>
                  <a:gd name="T6" fmla="*/ 83 w 172"/>
                  <a:gd name="T7" fmla="*/ 18 h 364"/>
                  <a:gd name="T8" fmla="*/ 67 w 172"/>
                  <a:gd name="T9" fmla="*/ 24 h 364"/>
                  <a:gd name="T10" fmla="*/ 103 w 172"/>
                  <a:gd name="T11" fmla="*/ 33 h 364"/>
                  <a:gd name="T12" fmla="*/ 75 w 172"/>
                  <a:gd name="T13" fmla="*/ 37 h 364"/>
                  <a:gd name="T14" fmla="*/ 72 w 172"/>
                  <a:gd name="T15" fmla="*/ 47 h 364"/>
                  <a:gd name="T16" fmla="*/ 153 w 172"/>
                  <a:gd name="T17" fmla="*/ 98 h 364"/>
                  <a:gd name="T18" fmla="*/ 79 w 172"/>
                  <a:gd name="T19" fmla="*/ 61 h 364"/>
                  <a:gd name="T20" fmla="*/ 95 w 172"/>
                  <a:gd name="T21" fmla="*/ 83 h 364"/>
                  <a:gd name="T22" fmla="*/ 84 w 172"/>
                  <a:gd name="T23" fmla="*/ 84 h 364"/>
                  <a:gd name="T24" fmla="*/ 98 w 172"/>
                  <a:gd name="T25" fmla="*/ 113 h 364"/>
                  <a:gd name="T26" fmla="*/ 128 w 172"/>
                  <a:gd name="T27" fmla="*/ 144 h 364"/>
                  <a:gd name="T28" fmla="*/ 95 w 172"/>
                  <a:gd name="T29" fmla="*/ 121 h 364"/>
                  <a:gd name="T30" fmla="*/ 123 w 172"/>
                  <a:gd name="T31" fmla="*/ 167 h 364"/>
                  <a:gd name="T32" fmla="*/ 97 w 172"/>
                  <a:gd name="T33" fmla="*/ 137 h 364"/>
                  <a:gd name="T34" fmla="*/ 91 w 172"/>
                  <a:gd name="T35" fmla="*/ 137 h 364"/>
                  <a:gd name="T36" fmla="*/ 100 w 172"/>
                  <a:gd name="T37" fmla="*/ 164 h 364"/>
                  <a:gd name="T38" fmla="*/ 92 w 172"/>
                  <a:gd name="T39" fmla="*/ 164 h 364"/>
                  <a:gd name="T40" fmla="*/ 109 w 172"/>
                  <a:gd name="T41" fmla="*/ 195 h 364"/>
                  <a:gd name="T42" fmla="*/ 99 w 172"/>
                  <a:gd name="T43" fmla="*/ 187 h 364"/>
                  <a:gd name="T44" fmla="*/ 107 w 172"/>
                  <a:gd name="T45" fmla="*/ 217 h 364"/>
                  <a:gd name="T46" fmla="*/ 100 w 172"/>
                  <a:gd name="T47" fmla="*/ 207 h 364"/>
                  <a:gd name="T48" fmla="*/ 93 w 172"/>
                  <a:gd name="T49" fmla="*/ 204 h 364"/>
                  <a:gd name="T50" fmla="*/ 98 w 172"/>
                  <a:gd name="T51" fmla="*/ 226 h 364"/>
                  <a:gd name="T52" fmla="*/ 114 w 172"/>
                  <a:gd name="T53" fmla="*/ 265 h 364"/>
                  <a:gd name="T54" fmla="*/ 93 w 172"/>
                  <a:gd name="T55" fmla="*/ 235 h 364"/>
                  <a:gd name="T56" fmla="*/ 88 w 172"/>
                  <a:gd name="T57" fmla="*/ 230 h 364"/>
                  <a:gd name="T58" fmla="*/ 90 w 172"/>
                  <a:gd name="T59" fmla="*/ 263 h 364"/>
                  <a:gd name="T60" fmla="*/ 83 w 172"/>
                  <a:gd name="T61" fmla="*/ 279 h 364"/>
                  <a:gd name="T62" fmla="*/ 80 w 172"/>
                  <a:gd name="T63" fmla="*/ 260 h 364"/>
                  <a:gd name="T64" fmla="*/ 19 w 172"/>
                  <a:gd name="T65" fmla="*/ 311 h 364"/>
                  <a:gd name="T66" fmla="*/ 75 w 172"/>
                  <a:gd name="T67" fmla="*/ 238 h 364"/>
                  <a:gd name="T68" fmla="*/ 64 w 172"/>
                  <a:gd name="T69" fmla="*/ 254 h 364"/>
                  <a:gd name="T70" fmla="*/ 80 w 172"/>
                  <a:gd name="T71" fmla="*/ 214 h 364"/>
                  <a:gd name="T72" fmla="*/ 12 w 172"/>
                  <a:gd name="T73" fmla="*/ 245 h 364"/>
                  <a:gd name="T74" fmla="*/ 80 w 172"/>
                  <a:gd name="T75" fmla="*/ 200 h 364"/>
                  <a:gd name="T76" fmla="*/ 71 w 172"/>
                  <a:gd name="T77" fmla="*/ 190 h 364"/>
                  <a:gd name="T78" fmla="*/ 77 w 172"/>
                  <a:gd name="T79" fmla="*/ 174 h 364"/>
                  <a:gd name="T80" fmla="*/ 67 w 172"/>
                  <a:gd name="T81" fmla="*/ 174 h 364"/>
                  <a:gd name="T82" fmla="*/ 37 w 172"/>
                  <a:gd name="T83" fmla="*/ 205 h 364"/>
                  <a:gd name="T84" fmla="*/ 66 w 172"/>
                  <a:gd name="T85" fmla="*/ 146 h 364"/>
                  <a:gd name="T86" fmla="*/ 71 w 172"/>
                  <a:gd name="T87" fmla="*/ 125 h 364"/>
                  <a:gd name="T88" fmla="*/ 64 w 172"/>
                  <a:gd name="T89" fmla="*/ 121 h 364"/>
                  <a:gd name="T90" fmla="*/ 65 w 172"/>
                  <a:gd name="T91" fmla="*/ 100 h 364"/>
                  <a:gd name="T92" fmla="*/ 61 w 172"/>
                  <a:gd name="T93" fmla="*/ 97 h 364"/>
                  <a:gd name="T94" fmla="*/ 40 w 172"/>
                  <a:gd name="T95" fmla="*/ 116 h 364"/>
                  <a:gd name="T96" fmla="*/ 57 w 172"/>
                  <a:gd name="T97" fmla="*/ 87 h 364"/>
                  <a:gd name="T98" fmla="*/ 56 w 172"/>
                  <a:gd name="T99" fmla="*/ 60 h 364"/>
                  <a:gd name="T100" fmla="*/ 57 w 172"/>
                  <a:gd name="T101" fmla="*/ 46 h 364"/>
                  <a:gd name="T102" fmla="*/ 39 w 172"/>
                  <a:gd name="T103" fmla="*/ 45 h 364"/>
                  <a:gd name="T104" fmla="*/ 44 w 172"/>
                  <a:gd name="T105" fmla="*/ 24 h 364"/>
                  <a:gd name="T106" fmla="*/ 36 w 172"/>
                  <a:gd name="T107" fmla="*/ 19 h 364"/>
                  <a:gd name="T108" fmla="*/ 38 w 172"/>
                  <a:gd name="T109"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2" h="364">
                    <a:moveTo>
                      <a:pt x="38" y="0"/>
                    </a:moveTo>
                    <a:lnTo>
                      <a:pt x="45" y="0"/>
                    </a:lnTo>
                    <a:lnTo>
                      <a:pt x="56" y="4"/>
                    </a:lnTo>
                    <a:lnTo>
                      <a:pt x="48" y="5"/>
                    </a:lnTo>
                    <a:lnTo>
                      <a:pt x="54" y="10"/>
                    </a:lnTo>
                    <a:lnTo>
                      <a:pt x="60" y="15"/>
                    </a:lnTo>
                    <a:lnTo>
                      <a:pt x="69" y="17"/>
                    </a:lnTo>
                    <a:lnTo>
                      <a:pt x="83" y="16"/>
                    </a:lnTo>
                    <a:lnTo>
                      <a:pt x="98" y="13"/>
                    </a:lnTo>
                    <a:lnTo>
                      <a:pt x="137" y="16"/>
                    </a:lnTo>
                    <a:lnTo>
                      <a:pt x="99" y="13"/>
                    </a:lnTo>
                    <a:lnTo>
                      <a:pt x="83" y="18"/>
                    </a:lnTo>
                    <a:lnTo>
                      <a:pt x="69" y="17"/>
                    </a:lnTo>
                    <a:lnTo>
                      <a:pt x="60" y="20"/>
                    </a:lnTo>
                    <a:lnTo>
                      <a:pt x="67" y="24"/>
                    </a:lnTo>
                    <a:lnTo>
                      <a:pt x="62" y="27"/>
                    </a:lnTo>
                    <a:lnTo>
                      <a:pt x="75" y="35"/>
                    </a:lnTo>
                    <a:lnTo>
                      <a:pt x="103" y="33"/>
                    </a:lnTo>
                    <a:lnTo>
                      <a:pt x="139" y="62"/>
                    </a:lnTo>
                    <a:lnTo>
                      <a:pt x="103" y="35"/>
                    </a:lnTo>
                    <a:lnTo>
                      <a:pt x="75" y="37"/>
                    </a:lnTo>
                    <a:lnTo>
                      <a:pt x="67" y="37"/>
                    </a:lnTo>
                    <a:lnTo>
                      <a:pt x="82" y="47"/>
                    </a:lnTo>
                    <a:lnTo>
                      <a:pt x="72" y="47"/>
                    </a:lnTo>
                    <a:lnTo>
                      <a:pt x="88" y="59"/>
                    </a:lnTo>
                    <a:lnTo>
                      <a:pt x="118" y="73"/>
                    </a:lnTo>
                    <a:lnTo>
                      <a:pt x="153" y="98"/>
                    </a:lnTo>
                    <a:lnTo>
                      <a:pt x="118" y="75"/>
                    </a:lnTo>
                    <a:lnTo>
                      <a:pt x="87" y="60"/>
                    </a:lnTo>
                    <a:lnTo>
                      <a:pt x="79" y="61"/>
                    </a:lnTo>
                    <a:lnTo>
                      <a:pt x="92" y="69"/>
                    </a:lnTo>
                    <a:lnTo>
                      <a:pt x="83" y="72"/>
                    </a:lnTo>
                    <a:lnTo>
                      <a:pt x="95" y="83"/>
                    </a:lnTo>
                    <a:lnTo>
                      <a:pt x="167" y="170"/>
                    </a:lnTo>
                    <a:lnTo>
                      <a:pt x="95" y="84"/>
                    </a:lnTo>
                    <a:lnTo>
                      <a:pt x="84" y="84"/>
                    </a:lnTo>
                    <a:lnTo>
                      <a:pt x="95" y="97"/>
                    </a:lnTo>
                    <a:lnTo>
                      <a:pt x="87" y="97"/>
                    </a:lnTo>
                    <a:lnTo>
                      <a:pt x="98" y="113"/>
                    </a:lnTo>
                    <a:lnTo>
                      <a:pt x="128" y="144"/>
                    </a:lnTo>
                    <a:lnTo>
                      <a:pt x="159" y="186"/>
                    </a:lnTo>
                    <a:lnTo>
                      <a:pt x="128" y="144"/>
                    </a:lnTo>
                    <a:lnTo>
                      <a:pt x="97" y="114"/>
                    </a:lnTo>
                    <a:lnTo>
                      <a:pt x="87" y="111"/>
                    </a:lnTo>
                    <a:lnTo>
                      <a:pt x="95" y="121"/>
                    </a:lnTo>
                    <a:lnTo>
                      <a:pt x="88" y="119"/>
                    </a:lnTo>
                    <a:lnTo>
                      <a:pt x="98" y="136"/>
                    </a:lnTo>
                    <a:lnTo>
                      <a:pt x="123" y="167"/>
                    </a:lnTo>
                    <a:lnTo>
                      <a:pt x="171" y="209"/>
                    </a:lnTo>
                    <a:lnTo>
                      <a:pt x="123" y="168"/>
                    </a:lnTo>
                    <a:lnTo>
                      <a:pt x="97" y="137"/>
                    </a:lnTo>
                    <a:lnTo>
                      <a:pt x="93" y="137"/>
                    </a:lnTo>
                    <a:lnTo>
                      <a:pt x="138" y="230"/>
                    </a:lnTo>
                    <a:lnTo>
                      <a:pt x="91" y="137"/>
                    </a:lnTo>
                    <a:lnTo>
                      <a:pt x="97" y="149"/>
                    </a:lnTo>
                    <a:lnTo>
                      <a:pt x="91" y="145"/>
                    </a:lnTo>
                    <a:lnTo>
                      <a:pt x="100" y="164"/>
                    </a:lnTo>
                    <a:lnTo>
                      <a:pt x="132" y="207"/>
                    </a:lnTo>
                    <a:lnTo>
                      <a:pt x="100" y="167"/>
                    </a:lnTo>
                    <a:lnTo>
                      <a:pt x="92" y="164"/>
                    </a:lnTo>
                    <a:lnTo>
                      <a:pt x="100" y="176"/>
                    </a:lnTo>
                    <a:lnTo>
                      <a:pt x="137" y="260"/>
                    </a:lnTo>
                    <a:lnTo>
                      <a:pt x="109" y="195"/>
                    </a:lnTo>
                    <a:lnTo>
                      <a:pt x="98" y="176"/>
                    </a:lnTo>
                    <a:lnTo>
                      <a:pt x="92" y="174"/>
                    </a:lnTo>
                    <a:lnTo>
                      <a:pt x="99" y="187"/>
                    </a:lnTo>
                    <a:lnTo>
                      <a:pt x="93" y="186"/>
                    </a:lnTo>
                    <a:lnTo>
                      <a:pt x="103" y="202"/>
                    </a:lnTo>
                    <a:lnTo>
                      <a:pt x="107" y="217"/>
                    </a:lnTo>
                    <a:lnTo>
                      <a:pt x="155" y="265"/>
                    </a:lnTo>
                    <a:lnTo>
                      <a:pt x="106" y="218"/>
                    </a:lnTo>
                    <a:lnTo>
                      <a:pt x="100" y="207"/>
                    </a:lnTo>
                    <a:lnTo>
                      <a:pt x="95" y="204"/>
                    </a:lnTo>
                    <a:lnTo>
                      <a:pt x="106" y="232"/>
                    </a:lnTo>
                    <a:lnTo>
                      <a:pt x="93" y="204"/>
                    </a:lnTo>
                    <a:lnTo>
                      <a:pt x="100" y="218"/>
                    </a:lnTo>
                    <a:lnTo>
                      <a:pt x="92" y="214"/>
                    </a:lnTo>
                    <a:lnTo>
                      <a:pt x="98" y="226"/>
                    </a:lnTo>
                    <a:lnTo>
                      <a:pt x="114" y="265"/>
                    </a:lnTo>
                    <a:lnTo>
                      <a:pt x="130" y="290"/>
                    </a:lnTo>
                    <a:lnTo>
                      <a:pt x="114" y="265"/>
                    </a:lnTo>
                    <a:lnTo>
                      <a:pt x="97" y="228"/>
                    </a:lnTo>
                    <a:lnTo>
                      <a:pt x="91" y="226"/>
                    </a:lnTo>
                    <a:lnTo>
                      <a:pt x="93" y="235"/>
                    </a:lnTo>
                    <a:lnTo>
                      <a:pt x="106" y="260"/>
                    </a:lnTo>
                    <a:lnTo>
                      <a:pt x="92" y="238"/>
                    </a:lnTo>
                    <a:lnTo>
                      <a:pt x="88" y="230"/>
                    </a:lnTo>
                    <a:lnTo>
                      <a:pt x="95" y="251"/>
                    </a:lnTo>
                    <a:lnTo>
                      <a:pt x="87" y="246"/>
                    </a:lnTo>
                    <a:lnTo>
                      <a:pt x="90" y="263"/>
                    </a:lnTo>
                    <a:lnTo>
                      <a:pt x="85" y="255"/>
                    </a:lnTo>
                    <a:lnTo>
                      <a:pt x="82" y="262"/>
                    </a:lnTo>
                    <a:lnTo>
                      <a:pt x="83" y="279"/>
                    </a:lnTo>
                    <a:lnTo>
                      <a:pt x="113" y="363"/>
                    </a:lnTo>
                    <a:lnTo>
                      <a:pt x="80" y="279"/>
                    </a:lnTo>
                    <a:lnTo>
                      <a:pt x="80" y="260"/>
                    </a:lnTo>
                    <a:lnTo>
                      <a:pt x="80" y="250"/>
                    </a:lnTo>
                    <a:lnTo>
                      <a:pt x="74" y="255"/>
                    </a:lnTo>
                    <a:lnTo>
                      <a:pt x="19" y="311"/>
                    </a:lnTo>
                    <a:lnTo>
                      <a:pt x="76" y="251"/>
                    </a:lnTo>
                    <a:lnTo>
                      <a:pt x="80" y="235"/>
                    </a:lnTo>
                    <a:lnTo>
                      <a:pt x="75" y="238"/>
                    </a:lnTo>
                    <a:lnTo>
                      <a:pt x="83" y="219"/>
                    </a:lnTo>
                    <a:lnTo>
                      <a:pt x="76" y="227"/>
                    </a:lnTo>
                    <a:lnTo>
                      <a:pt x="64" y="254"/>
                    </a:lnTo>
                    <a:lnTo>
                      <a:pt x="75" y="225"/>
                    </a:lnTo>
                    <a:lnTo>
                      <a:pt x="80" y="214"/>
                    </a:lnTo>
                    <a:lnTo>
                      <a:pt x="80" y="214"/>
                    </a:lnTo>
                    <a:lnTo>
                      <a:pt x="72" y="219"/>
                    </a:lnTo>
                    <a:lnTo>
                      <a:pt x="59" y="234"/>
                    </a:lnTo>
                    <a:lnTo>
                      <a:pt x="12" y="245"/>
                    </a:lnTo>
                    <a:lnTo>
                      <a:pt x="60" y="232"/>
                    </a:lnTo>
                    <a:lnTo>
                      <a:pt x="75" y="214"/>
                    </a:lnTo>
                    <a:lnTo>
                      <a:pt x="80" y="200"/>
                    </a:lnTo>
                    <a:lnTo>
                      <a:pt x="72" y="200"/>
                    </a:lnTo>
                    <a:lnTo>
                      <a:pt x="80" y="187"/>
                    </a:lnTo>
                    <a:lnTo>
                      <a:pt x="71" y="190"/>
                    </a:lnTo>
                    <a:lnTo>
                      <a:pt x="38" y="217"/>
                    </a:lnTo>
                    <a:lnTo>
                      <a:pt x="71" y="190"/>
                    </a:lnTo>
                    <a:lnTo>
                      <a:pt x="77" y="174"/>
                    </a:lnTo>
                    <a:lnTo>
                      <a:pt x="69" y="178"/>
                    </a:lnTo>
                    <a:lnTo>
                      <a:pt x="75" y="166"/>
                    </a:lnTo>
                    <a:lnTo>
                      <a:pt x="67" y="174"/>
                    </a:lnTo>
                    <a:lnTo>
                      <a:pt x="72" y="155"/>
                    </a:lnTo>
                    <a:lnTo>
                      <a:pt x="66" y="165"/>
                    </a:lnTo>
                    <a:lnTo>
                      <a:pt x="37" y="205"/>
                    </a:lnTo>
                    <a:lnTo>
                      <a:pt x="67" y="165"/>
                    </a:lnTo>
                    <a:lnTo>
                      <a:pt x="74" y="141"/>
                    </a:lnTo>
                    <a:lnTo>
                      <a:pt x="66" y="146"/>
                    </a:lnTo>
                    <a:lnTo>
                      <a:pt x="19" y="169"/>
                    </a:lnTo>
                    <a:lnTo>
                      <a:pt x="66" y="145"/>
                    </a:lnTo>
                    <a:lnTo>
                      <a:pt x="71" y="125"/>
                    </a:lnTo>
                    <a:lnTo>
                      <a:pt x="65" y="128"/>
                    </a:lnTo>
                    <a:lnTo>
                      <a:pt x="71" y="116"/>
                    </a:lnTo>
                    <a:lnTo>
                      <a:pt x="64" y="121"/>
                    </a:lnTo>
                    <a:lnTo>
                      <a:pt x="41" y="177"/>
                    </a:lnTo>
                    <a:lnTo>
                      <a:pt x="65" y="116"/>
                    </a:lnTo>
                    <a:lnTo>
                      <a:pt x="65" y="100"/>
                    </a:lnTo>
                    <a:lnTo>
                      <a:pt x="57" y="107"/>
                    </a:lnTo>
                    <a:lnTo>
                      <a:pt x="44" y="139"/>
                    </a:lnTo>
                    <a:lnTo>
                      <a:pt x="61" y="97"/>
                    </a:lnTo>
                    <a:lnTo>
                      <a:pt x="64" y="84"/>
                    </a:lnTo>
                    <a:lnTo>
                      <a:pt x="57" y="90"/>
                    </a:lnTo>
                    <a:lnTo>
                      <a:pt x="40" y="116"/>
                    </a:lnTo>
                    <a:lnTo>
                      <a:pt x="0" y="130"/>
                    </a:lnTo>
                    <a:lnTo>
                      <a:pt x="41" y="114"/>
                    </a:lnTo>
                    <a:lnTo>
                      <a:pt x="57" y="87"/>
                    </a:lnTo>
                    <a:lnTo>
                      <a:pt x="59" y="69"/>
                    </a:lnTo>
                    <a:lnTo>
                      <a:pt x="52" y="77"/>
                    </a:lnTo>
                    <a:lnTo>
                      <a:pt x="56" y="60"/>
                    </a:lnTo>
                    <a:lnTo>
                      <a:pt x="28" y="104"/>
                    </a:lnTo>
                    <a:lnTo>
                      <a:pt x="54" y="59"/>
                    </a:lnTo>
                    <a:lnTo>
                      <a:pt x="57" y="46"/>
                    </a:lnTo>
                    <a:lnTo>
                      <a:pt x="48" y="55"/>
                    </a:lnTo>
                    <a:lnTo>
                      <a:pt x="49" y="36"/>
                    </a:lnTo>
                    <a:lnTo>
                      <a:pt x="39" y="45"/>
                    </a:lnTo>
                    <a:lnTo>
                      <a:pt x="2" y="79"/>
                    </a:lnTo>
                    <a:lnTo>
                      <a:pt x="39" y="44"/>
                    </a:lnTo>
                    <a:lnTo>
                      <a:pt x="44" y="24"/>
                    </a:lnTo>
                    <a:lnTo>
                      <a:pt x="38" y="30"/>
                    </a:lnTo>
                    <a:lnTo>
                      <a:pt x="41" y="15"/>
                    </a:lnTo>
                    <a:lnTo>
                      <a:pt x="36" y="19"/>
                    </a:lnTo>
                    <a:lnTo>
                      <a:pt x="34" y="8"/>
                    </a:lnTo>
                    <a:lnTo>
                      <a:pt x="36" y="3"/>
                    </a:lnTo>
                    <a:lnTo>
                      <a:pt x="38"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Freeform 95"/>
              <p:cNvSpPr>
                <a:spLocks/>
              </p:cNvSpPr>
              <p:nvPr/>
            </p:nvSpPr>
            <p:spPr bwMode="ltGray">
              <a:xfrm>
                <a:off x="5400" y="3995"/>
                <a:ext cx="35" cy="142"/>
              </a:xfrm>
              <a:custGeom>
                <a:avLst/>
                <a:gdLst>
                  <a:gd name="T0" fmla="*/ 27 w 35"/>
                  <a:gd name="T1" fmla="*/ 0 h 142"/>
                  <a:gd name="T2" fmla="*/ 20 w 35"/>
                  <a:gd name="T3" fmla="*/ 10 h 142"/>
                  <a:gd name="T4" fmla="*/ 13 w 35"/>
                  <a:gd name="T5" fmla="*/ 28 h 142"/>
                  <a:gd name="T6" fmla="*/ 6 w 35"/>
                  <a:gd name="T7" fmla="*/ 51 h 142"/>
                  <a:gd name="T8" fmla="*/ 0 w 35"/>
                  <a:gd name="T9" fmla="*/ 80 h 142"/>
                  <a:gd name="T10" fmla="*/ 0 w 35"/>
                  <a:gd name="T11" fmla="*/ 112 h 142"/>
                  <a:gd name="T12" fmla="*/ 3 w 35"/>
                  <a:gd name="T13" fmla="*/ 141 h 142"/>
                  <a:gd name="T14" fmla="*/ 6 w 35"/>
                  <a:gd name="T15" fmla="*/ 141 h 142"/>
                  <a:gd name="T16" fmla="*/ 3 w 35"/>
                  <a:gd name="T17" fmla="*/ 112 h 142"/>
                  <a:gd name="T18" fmla="*/ 3 w 35"/>
                  <a:gd name="T19" fmla="*/ 89 h 142"/>
                  <a:gd name="T20" fmla="*/ 9 w 35"/>
                  <a:gd name="T21" fmla="*/ 64 h 142"/>
                  <a:gd name="T22" fmla="*/ 20 w 35"/>
                  <a:gd name="T23" fmla="*/ 38 h 142"/>
                  <a:gd name="T24" fmla="*/ 34 w 35"/>
                  <a:gd name="T25" fmla="*/ 6 h 142"/>
                  <a:gd name="T26" fmla="*/ 27 w 35"/>
                  <a:gd name="T2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42">
                    <a:moveTo>
                      <a:pt x="27" y="0"/>
                    </a:moveTo>
                    <a:lnTo>
                      <a:pt x="20" y="10"/>
                    </a:lnTo>
                    <a:lnTo>
                      <a:pt x="13" y="28"/>
                    </a:lnTo>
                    <a:lnTo>
                      <a:pt x="6" y="51"/>
                    </a:lnTo>
                    <a:lnTo>
                      <a:pt x="0" y="80"/>
                    </a:lnTo>
                    <a:lnTo>
                      <a:pt x="0" y="112"/>
                    </a:lnTo>
                    <a:lnTo>
                      <a:pt x="3" y="141"/>
                    </a:lnTo>
                    <a:lnTo>
                      <a:pt x="6" y="141"/>
                    </a:lnTo>
                    <a:lnTo>
                      <a:pt x="3" y="112"/>
                    </a:lnTo>
                    <a:lnTo>
                      <a:pt x="3" y="89"/>
                    </a:lnTo>
                    <a:lnTo>
                      <a:pt x="9" y="64"/>
                    </a:lnTo>
                    <a:lnTo>
                      <a:pt x="20" y="38"/>
                    </a:lnTo>
                    <a:lnTo>
                      <a:pt x="34" y="6"/>
                    </a:lnTo>
                    <a:lnTo>
                      <a:pt x="27"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Freeform 96"/>
              <p:cNvSpPr>
                <a:spLocks/>
              </p:cNvSpPr>
              <p:nvPr/>
            </p:nvSpPr>
            <p:spPr bwMode="ltGray">
              <a:xfrm>
                <a:off x="5547" y="3919"/>
                <a:ext cx="59" cy="141"/>
              </a:xfrm>
              <a:custGeom>
                <a:avLst/>
                <a:gdLst>
                  <a:gd name="T0" fmla="*/ 1 w 59"/>
                  <a:gd name="T1" fmla="*/ 22 h 141"/>
                  <a:gd name="T2" fmla="*/ 13 w 59"/>
                  <a:gd name="T3" fmla="*/ 0 h 141"/>
                  <a:gd name="T4" fmla="*/ 21 w 59"/>
                  <a:gd name="T5" fmla="*/ 0 h 141"/>
                  <a:gd name="T6" fmla="*/ 27 w 59"/>
                  <a:gd name="T7" fmla="*/ 1 h 141"/>
                  <a:gd name="T8" fmla="*/ 33 w 59"/>
                  <a:gd name="T9" fmla="*/ 7 h 141"/>
                  <a:gd name="T10" fmla="*/ 46 w 59"/>
                  <a:gd name="T11" fmla="*/ 25 h 141"/>
                  <a:gd name="T12" fmla="*/ 50 w 59"/>
                  <a:gd name="T13" fmla="*/ 33 h 141"/>
                  <a:gd name="T14" fmla="*/ 53 w 59"/>
                  <a:gd name="T15" fmla="*/ 42 h 141"/>
                  <a:gd name="T16" fmla="*/ 57 w 59"/>
                  <a:gd name="T17" fmla="*/ 65 h 141"/>
                  <a:gd name="T18" fmla="*/ 58 w 59"/>
                  <a:gd name="T19" fmla="*/ 73 h 141"/>
                  <a:gd name="T20" fmla="*/ 57 w 59"/>
                  <a:gd name="T21" fmla="*/ 82 h 141"/>
                  <a:gd name="T22" fmla="*/ 54 w 59"/>
                  <a:gd name="T23" fmla="*/ 92 h 141"/>
                  <a:gd name="T24" fmla="*/ 49 w 59"/>
                  <a:gd name="T25" fmla="*/ 107 h 141"/>
                  <a:gd name="T26" fmla="*/ 44 w 59"/>
                  <a:gd name="T27" fmla="*/ 116 h 141"/>
                  <a:gd name="T28" fmla="*/ 38 w 59"/>
                  <a:gd name="T29" fmla="*/ 126 h 141"/>
                  <a:gd name="T30" fmla="*/ 25 w 59"/>
                  <a:gd name="T31" fmla="*/ 140 h 141"/>
                  <a:gd name="T32" fmla="*/ 32 w 59"/>
                  <a:gd name="T33" fmla="*/ 123 h 141"/>
                  <a:gd name="T34" fmla="*/ 37 w 59"/>
                  <a:gd name="T35" fmla="*/ 108 h 141"/>
                  <a:gd name="T36" fmla="*/ 40 w 59"/>
                  <a:gd name="T37" fmla="*/ 95 h 141"/>
                  <a:gd name="T38" fmla="*/ 39 w 59"/>
                  <a:gd name="T39" fmla="*/ 82 h 141"/>
                  <a:gd name="T40" fmla="*/ 38 w 59"/>
                  <a:gd name="T41" fmla="*/ 73 h 141"/>
                  <a:gd name="T42" fmla="*/ 40 w 59"/>
                  <a:gd name="T43" fmla="*/ 61 h 141"/>
                  <a:gd name="T44" fmla="*/ 42 w 59"/>
                  <a:gd name="T45" fmla="*/ 51 h 141"/>
                  <a:gd name="T46" fmla="*/ 36 w 59"/>
                  <a:gd name="T47" fmla="*/ 33 h 141"/>
                  <a:gd name="T48" fmla="*/ 35 w 59"/>
                  <a:gd name="T49" fmla="*/ 23 h 141"/>
                  <a:gd name="T50" fmla="*/ 30 w 59"/>
                  <a:gd name="T51" fmla="*/ 15 h 141"/>
                  <a:gd name="T52" fmla="*/ 21 w 59"/>
                  <a:gd name="T53" fmla="*/ 5 h 141"/>
                  <a:gd name="T54" fmla="*/ 16 w 59"/>
                  <a:gd name="T55" fmla="*/ 14 h 141"/>
                  <a:gd name="T56" fmla="*/ 0 w 59"/>
                  <a:gd name="T57" fmla="*/ 26 h 141"/>
                  <a:gd name="T58" fmla="*/ 1 w 59"/>
                  <a:gd name="T59"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 h="141">
                    <a:moveTo>
                      <a:pt x="1" y="22"/>
                    </a:moveTo>
                    <a:lnTo>
                      <a:pt x="13" y="0"/>
                    </a:lnTo>
                    <a:lnTo>
                      <a:pt x="21" y="0"/>
                    </a:lnTo>
                    <a:lnTo>
                      <a:pt x="27" y="1"/>
                    </a:lnTo>
                    <a:lnTo>
                      <a:pt x="33" y="7"/>
                    </a:lnTo>
                    <a:lnTo>
                      <a:pt x="46" y="25"/>
                    </a:lnTo>
                    <a:lnTo>
                      <a:pt x="50" y="33"/>
                    </a:lnTo>
                    <a:lnTo>
                      <a:pt x="53" y="42"/>
                    </a:lnTo>
                    <a:lnTo>
                      <a:pt x="57" y="65"/>
                    </a:lnTo>
                    <a:lnTo>
                      <a:pt x="58" y="73"/>
                    </a:lnTo>
                    <a:lnTo>
                      <a:pt x="57" y="82"/>
                    </a:lnTo>
                    <a:lnTo>
                      <a:pt x="54" y="92"/>
                    </a:lnTo>
                    <a:lnTo>
                      <a:pt x="49" y="107"/>
                    </a:lnTo>
                    <a:lnTo>
                      <a:pt x="44" y="116"/>
                    </a:lnTo>
                    <a:lnTo>
                      <a:pt x="38" y="126"/>
                    </a:lnTo>
                    <a:lnTo>
                      <a:pt x="25" y="140"/>
                    </a:lnTo>
                    <a:lnTo>
                      <a:pt x="32" y="123"/>
                    </a:lnTo>
                    <a:lnTo>
                      <a:pt x="37" y="108"/>
                    </a:lnTo>
                    <a:lnTo>
                      <a:pt x="40" y="95"/>
                    </a:lnTo>
                    <a:lnTo>
                      <a:pt x="39" y="82"/>
                    </a:lnTo>
                    <a:lnTo>
                      <a:pt x="38" y="73"/>
                    </a:lnTo>
                    <a:lnTo>
                      <a:pt x="40" y="61"/>
                    </a:lnTo>
                    <a:lnTo>
                      <a:pt x="42" y="51"/>
                    </a:lnTo>
                    <a:lnTo>
                      <a:pt x="36" y="33"/>
                    </a:lnTo>
                    <a:lnTo>
                      <a:pt x="35" y="23"/>
                    </a:lnTo>
                    <a:lnTo>
                      <a:pt x="30" y="15"/>
                    </a:lnTo>
                    <a:lnTo>
                      <a:pt x="21" y="5"/>
                    </a:lnTo>
                    <a:lnTo>
                      <a:pt x="16" y="14"/>
                    </a:lnTo>
                    <a:lnTo>
                      <a:pt x="0" y="26"/>
                    </a:lnTo>
                    <a:lnTo>
                      <a:pt x="1" y="22"/>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Freeform 97"/>
              <p:cNvSpPr>
                <a:spLocks/>
              </p:cNvSpPr>
              <p:nvPr/>
            </p:nvSpPr>
            <p:spPr bwMode="ltGray">
              <a:xfrm>
                <a:off x="5364" y="3794"/>
                <a:ext cx="144" cy="255"/>
              </a:xfrm>
              <a:custGeom>
                <a:avLst/>
                <a:gdLst>
                  <a:gd name="T0" fmla="*/ 96 w 144"/>
                  <a:gd name="T1" fmla="*/ 3 h 255"/>
                  <a:gd name="T2" fmla="*/ 92 w 144"/>
                  <a:gd name="T3" fmla="*/ 10 h 255"/>
                  <a:gd name="T4" fmla="*/ 60 w 144"/>
                  <a:gd name="T5" fmla="*/ 9 h 255"/>
                  <a:gd name="T6" fmla="*/ 73 w 144"/>
                  <a:gd name="T7" fmla="*/ 13 h 255"/>
                  <a:gd name="T8" fmla="*/ 86 w 144"/>
                  <a:gd name="T9" fmla="*/ 17 h 255"/>
                  <a:gd name="T10" fmla="*/ 56 w 144"/>
                  <a:gd name="T11" fmla="*/ 23 h 255"/>
                  <a:gd name="T12" fmla="*/ 79 w 144"/>
                  <a:gd name="T13" fmla="*/ 26 h 255"/>
                  <a:gd name="T14" fmla="*/ 82 w 144"/>
                  <a:gd name="T15" fmla="*/ 32 h 255"/>
                  <a:gd name="T16" fmla="*/ 14 w 144"/>
                  <a:gd name="T17" fmla="*/ 69 h 255"/>
                  <a:gd name="T18" fmla="*/ 77 w 144"/>
                  <a:gd name="T19" fmla="*/ 42 h 255"/>
                  <a:gd name="T20" fmla="*/ 64 w 144"/>
                  <a:gd name="T21" fmla="*/ 58 h 255"/>
                  <a:gd name="T22" fmla="*/ 72 w 144"/>
                  <a:gd name="T23" fmla="*/ 59 h 255"/>
                  <a:gd name="T24" fmla="*/ 60 w 144"/>
                  <a:gd name="T25" fmla="*/ 79 h 255"/>
                  <a:gd name="T26" fmla="*/ 35 w 144"/>
                  <a:gd name="T27" fmla="*/ 100 h 255"/>
                  <a:gd name="T28" fmla="*/ 64 w 144"/>
                  <a:gd name="T29" fmla="*/ 84 h 255"/>
                  <a:gd name="T30" fmla="*/ 40 w 144"/>
                  <a:gd name="T31" fmla="*/ 117 h 255"/>
                  <a:gd name="T32" fmla="*/ 61 w 144"/>
                  <a:gd name="T33" fmla="*/ 95 h 255"/>
                  <a:gd name="T34" fmla="*/ 66 w 144"/>
                  <a:gd name="T35" fmla="*/ 95 h 255"/>
                  <a:gd name="T36" fmla="*/ 59 w 144"/>
                  <a:gd name="T37" fmla="*/ 115 h 255"/>
                  <a:gd name="T38" fmla="*/ 65 w 144"/>
                  <a:gd name="T39" fmla="*/ 115 h 255"/>
                  <a:gd name="T40" fmla="*/ 51 w 144"/>
                  <a:gd name="T41" fmla="*/ 136 h 255"/>
                  <a:gd name="T42" fmla="*/ 59 w 144"/>
                  <a:gd name="T43" fmla="*/ 131 h 255"/>
                  <a:gd name="T44" fmla="*/ 53 w 144"/>
                  <a:gd name="T45" fmla="*/ 151 h 255"/>
                  <a:gd name="T46" fmla="*/ 59 w 144"/>
                  <a:gd name="T47" fmla="*/ 145 h 255"/>
                  <a:gd name="T48" fmla="*/ 64 w 144"/>
                  <a:gd name="T49" fmla="*/ 143 h 255"/>
                  <a:gd name="T50" fmla="*/ 60 w 144"/>
                  <a:gd name="T51" fmla="*/ 158 h 255"/>
                  <a:gd name="T52" fmla="*/ 47 w 144"/>
                  <a:gd name="T53" fmla="*/ 186 h 255"/>
                  <a:gd name="T54" fmla="*/ 64 w 144"/>
                  <a:gd name="T55" fmla="*/ 164 h 255"/>
                  <a:gd name="T56" fmla="*/ 69 w 144"/>
                  <a:gd name="T57" fmla="*/ 160 h 255"/>
                  <a:gd name="T58" fmla="*/ 67 w 144"/>
                  <a:gd name="T59" fmla="*/ 184 h 255"/>
                  <a:gd name="T60" fmla="*/ 73 w 144"/>
                  <a:gd name="T61" fmla="*/ 195 h 255"/>
                  <a:gd name="T62" fmla="*/ 74 w 144"/>
                  <a:gd name="T63" fmla="*/ 183 h 255"/>
                  <a:gd name="T64" fmla="*/ 126 w 144"/>
                  <a:gd name="T65" fmla="*/ 217 h 255"/>
                  <a:gd name="T66" fmla="*/ 79 w 144"/>
                  <a:gd name="T67" fmla="*/ 166 h 255"/>
                  <a:gd name="T68" fmla="*/ 89 w 144"/>
                  <a:gd name="T69" fmla="*/ 178 h 255"/>
                  <a:gd name="T70" fmla="*/ 76 w 144"/>
                  <a:gd name="T71" fmla="*/ 149 h 255"/>
                  <a:gd name="T72" fmla="*/ 132 w 144"/>
                  <a:gd name="T73" fmla="*/ 171 h 255"/>
                  <a:gd name="T74" fmla="*/ 76 w 144"/>
                  <a:gd name="T75" fmla="*/ 141 h 255"/>
                  <a:gd name="T76" fmla="*/ 83 w 144"/>
                  <a:gd name="T77" fmla="*/ 133 h 255"/>
                  <a:gd name="T78" fmla="*/ 78 w 144"/>
                  <a:gd name="T79" fmla="*/ 122 h 255"/>
                  <a:gd name="T80" fmla="*/ 86 w 144"/>
                  <a:gd name="T81" fmla="*/ 122 h 255"/>
                  <a:gd name="T82" fmla="*/ 112 w 144"/>
                  <a:gd name="T83" fmla="*/ 143 h 255"/>
                  <a:gd name="T84" fmla="*/ 87 w 144"/>
                  <a:gd name="T85" fmla="*/ 102 h 255"/>
                  <a:gd name="T86" fmla="*/ 83 w 144"/>
                  <a:gd name="T87" fmla="*/ 87 h 255"/>
                  <a:gd name="T88" fmla="*/ 89 w 144"/>
                  <a:gd name="T89" fmla="*/ 84 h 255"/>
                  <a:gd name="T90" fmla="*/ 88 w 144"/>
                  <a:gd name="T91" fmla="*/ 70 h 255"/>
                  <a:gd name="T92" fmla="*/ 91 w 144"/>
                  <a:gd name="T93" fmla="*/ 68 h 255"/>
                  <a:gd name="T94" fmla="*/ 108 w 144"/>
                  <a:gd name="T95" fmla="*/ 81 h 255"/>
                  <a:gd name="T96" fmla="*/ 95 w 144"/>
                  <a:gd name="T97" fmla="*/ 61 h 255"/>
                  <a:gd name="T98" fmla="*/ 96 w 144"/>
                  <a:gd name="T99" fmla="*/ 42 h 255"/>
                  <a:gd name="T100" fmla="*/ 95 w 144"/>
                  <a:gd name="T101" fmla="*/ 32 h 255"/>
                  <a:gd name="T102" fmla="*/ 109 w 144"/>
                  <a:gd name="T103" fmla="*/ 32 h 255"/>
                  <a:gd name="T104" fmla="*/ 105 w 144"/>
                  <a:gd name="T105" fmla="*/ 17 h 255"/>
                  <a:gd name="T106" fmla="*/ 113 w 144"/>
                  <a:gd name="T107" fmla="*/ 14 h 255"/>
                  <a:gd name="T108" fmla="*/ 110 w 144"/>
                  <a:gd name="T10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 h="255">
                    <a:moveTo>
                      <a:pt x="110" y="0"/>
                    </a:moveTo>
                    <a:lnTo>
                      <a:pt x="104" y="0"/>
                    </a:lnTo>
                    <a:lnTo>
                      <a:pt x="96" y="3"/>
                    </a:lnTo>
                    <a:lnTo>
                      <a:pt x="102" y="4"/>
                    </a:lnTo>
                    <a:lnTo>
                      <a:pt x="97" y="7"/>
                    </a:lnTo>
                    <a:lnTo>
                      <a:pt x="92" y="10"/>
                    </a:lnTo>
                    <a:lnTo>
                      <a:pt x="84" y="12"/>
                    </a:lnTo>
                    <a:lnTo>
                      <a:pt x="73" y="11"/>
                    </a:lnTo>
                    <a:lnTo>
                      <a:pt x="60" y="9"/>
                    </a:lnTo>
                    <a:lnTo>
                      <a:pt x="28" y="11"/>
                    </a:lnTo>
                    <a:lnTo>
                      <a:pt x="59" y="9"/>
                    </a:lnTo>
                    <a:lnTo>
                      <a:pt x="73" y="13"/>
                    </a:lnTo>
                    <a:lnTo>
                      <a:pt x="84" y="12"/>
                    </a:lnTo>
                    <a:lnTo>
                      <a:pt x="92" y="14"/>
                    </a:lnTo>
                    <a:lnTo>
                      <a:pt x="86" y="17"/>
                    </a:lnTo>
                    <a:lnTo>
                      <a:pt x="90" y="18"/>
                    </a:lnTo>
                    <a:lnTo>
                      <a:pt x="79" y="24"/>
                    </a:lnTo>
                    <a:lnTo>
                      <a:pt x="56" y="23"/>
                    </a:lnTo>
                    <a:lnTo>
                      <a:pt x="26" y="43"/>
                    </a:lnTo>
                    <a:lnTo>
                      <a:pt x="56" y="24"/>
                    </a:lnTo>
                    <a:lnTo>
                      <a:pt x="79" y="26"/>
                    </a:lnTo>
                    <a:lnTo>
                      <a:pt x="86" y="26"/>
                    </a:lnTo>
                    <a:lnTo>
                      <a:pt x="73" y="32"/>
                    </a:lnTo>
                    <a:lnTo>
                      <a:pt x="82" y="32"/>
                    </a:lnTo>
                    <a:lnTo>
                      <a:pt x="69" y="41"/>
                    </a:lnTo>
                    <a:lnTo>
                      <a:pt x="43" y="51"/>
                    </a:lnTo>
                    <a:lnTo>
                      <a:pt x="14" y="69"/>
                    </a:lnTo>
                    <a:lnTo>
                      <a:pt x="44" y="52"/>
                    </a:lnTo>
                    <a:lnTo>
                      <a:pt x="69" y="42"/>
                    </a:lnTo>
                    <a:lnTo>
                      <a:pt x="77" y="42"/>
                    </a:lnTo>
                    <a:lnTo>
                      <a:pt x="65" y="48"/>
                    </a:lnTo>
                    <a:lnTo>
                      <a:pt x="73" y="50"/>
                    </a:lnTo>
                    <a:lnTo>
                      <a:pt x="64" y="58"/>
                    </a:lnTo>
                    <a:lnTo>
                      <a:pt x="2" y="119"/>
                    </a:lnTo>
                    <a:lnTo>
                      <a:pt x="64" y="59"/>
                    </a:lnTo>
                    <a:lnTo>
                      <a:pt x="72" y="59"/>
                    </a:lnTo>
                    <a:lnTo>
                      <a:pt x="63" y="68"/>
                    </a:lnTo>
                    <a:lnTo>
                      <a:pt x="69" y="67"/>
                    </a:lnTo>
                    <a:lnTo>
                      <a:pt x="60" y="79"/>
                    </a:lnTo>
                    <a:lnTo>
                      <a:pt x="35" y="100"/>
                    </a:lnTo>
                    <a:lnTo>
                      <a:pt x="9" y="131"/>
                    </a:lnTo>
                    <a:lnTo>
                      <a:pt x="35" y="100"/>
                    </a:lnTo>
                    <a:lnTo>
                      <a:pt x="61" y="79"/>
                    </a:lnTo>
                    <a:lnTo>
                      <a:pt x="69" y="77"/>
                    </a:lnTo>
                    <a:lnTo>
                      <a:pt x="64" y="84"/>
                    </a:lnTo>
                    <a:lnTo>
                      <a:pt x="69" y="84"/>
                    </a:lnTo>
                    <a:lnTo>
                      <a:pt x="60" y="95"/>
                    </a:lnTo>
                    <a:lnTo>
                      <a:pt x="40" y="117"/>
                    </a:lnTo>
                    <a:lnTo>
                      <a:pt x="0" y="145"/>
                    </a:lnTo>
                    <a:lnTo>
                      <a:pt x="39" y="117"/>
                    </a:lnTo>
                    <a:lnTo>
                      <a:pt x="61" y="95"/>
                    </a:lnTo>
                    <a:lnTo>
                      <a:pt x="64" y="95"/>
                    </a:lnTo>
                    <a:lnTo>
                      <a:pt x="27" y="160"/>
                    </a:lnTo>
                    <a:lnTo>
                      <a:pt x="66" y="95"/>
                    </a:lnTo>
                    <a:lnTo>
                      <a:pt x="61" y="104"/>
                    </a:lnTo>
                    <a:lnTo>
                      <a:pt x="66" y="101"/>
                    </a:lnTo>
                    <a:lnTo>
                      <a:pt x="59" y="115"/>
                    </a:lnTo>
                    <a:lnTo>
                      <a:pt x="32" y="145"/>
                    </a:lnTo>
                    <a:lnTo>
                      <a:pt x="59" y="117"/>
                    </a:lnTo>
                    <a:lnTo>
                      <a:pt x="65" y="115"/>
                    </a:lnTo>
                    <a:lnTo>
                      <a:pt x="59" y="123"/>
                    </a:lnTo>
                    <a:lnTo>
                      <a:pt x="27" y="183"/>
                    </a:lnTo>
                    <a:lnTo>
                      <a:pt x="51" y="136"/>
                    </a:lnTo>
                    <a:lnTo>
                      <a:pt x="60" y="123"/>
                    </a:lnTo>
                    <a:lnTo>
                      <a:pt x="65" y="122"/>
                    </a:lnTo>
                    <a:lnTo>
                      <a:pt x="59" y="131"/>
                    </a:lnTo>
                    <a:lnTo>
                      <a:pt x="64" y="130"/>
                    </a:lnTo>
                    <a:lnTo>
                      <a:pt x="56" y="141"/>
                    </a:lnTo>
                    <a:lnTo>
                      <a:pt x="53" y="151"/>
                    </a:lnTo>
                    <a:lnTo>
                      <a:pt x="13" y="185"/>
                    </a:lnTo>
                    <a:lnTo>
                      <a:pt x="54" y="152"/>
                    </a:lnTo>
                    <a:lnTo>
                      <a:pt x="59" y="145"/>
                    </a:lnTo>
                    <a:lnTo>
                      <a:pt x="64" y="143"/>
                    </a:lnTo>
                    <a:lnTo>
                      <a:pt x="54" y="162"/>
                    </a:lnTo>
                    <a:lnTo>
                      <a:pt x="64" y="143"/>
                    </a:lnTo>
                    <a:lnTo>
                      <a:pt x="59" y="152"/>
                    </a:lnTo>
                    <a:lnTo>
                      <a:pt x="65" y="150"/>
                    </a:lnTo>
                    <a:lnTo>
                      <a:pt x="60" y="158"/>
                    </a:lnTo>
                    <a:lnTo>
                      <a:pt x="47" y="186"/>
                    </a:lnTo>
                    <a:lnTo>
                      <a:pt x="34" y="202"/>
                    </a:lnTo>
                    <a:lnTo>
                      <a:pt x="47" y="186"/>
                    </a:lnTo>
                    <a:lnTo>
                      <a:pt x="61" y="159"/>
                    </a:lnTo>
                    <a:lnTo>
                      <a:pt x="66" y="158"/>
                    </a:lnTo>
                    <a:lnTo>
                      <a:pt x="64" y="164"/>
                    </a:lnTo>
                    <a:lnTo>
                      <a:pt x="54" y="183"/>
                    </a:lnTo>
                    <a:lnTo>
                      <a:pt x="65" y="166"/>
                    </a:lnTo>
                    <a:lnTo>
                      <a:pt x="69" y="160"/>
                    </a:lnTo>
                    <a:lnTo>
                      <a:pt x="64" y="175"/>
                    </a:lnTo>
                    <a:lnTo>
                      <a:pt x="69" y="173"/>
                    </a:lnTo>
                    <a:lnTo>
                      <a:pt x="67" y="184"/>
                    </a:lnTo>
                    <a:lnTo>
                      <a:pt x="71" y="179"/>
                    </a:lnTo>
                    <a:lnTo>
                      <a:pt x="73" y="183"/>
                    </a:lnTo>
                    <a:lnTo>
                      <a:pt x="73" y="195"/>
                    </a:lnTo>
                    <a:lnTo>
                      <a:pt x="48" y="254"/>
                    </a:lnTo>
                    <a:lnTo>
                      <a:pt x="74" y="195"/>
                    </a:lnTo>
                    <a:lnTo>
                      <a:pt x="74" y="183"/>
                    </a:lnTo>
                    <a:lnTo>
                      <a:pt x="74" y="174"/>
                    </a:lnTo>
                    <a:lnTo>
                      <a:pt x="80" y="179"/>
                    </a:lnTo>
                    <a:lnTo>
                      <a:pt x="126" y="217"/>
                    </a:lnTo>
                    <a:lnTo>
                      <a:pt x="78" y="175"/>
                    </a:lnTo>
                    <a:lnTo>
                      <a:pt x="74" y="164"/>
                    </a:lnTo>
                    <a:lnTo>
                      <a:pt x="79" y="166"/>
                    </a:lnTo>
                    <a:lnTo>
                      <a:pt x="73" y="153"/>
                    </a:lnTo>
                    <a:lnTo>
                      <a:pt x="78" y="159"/>
                    </a:lnTo>
                    <a:lnTo>
                      <a:pt x="89" y="178"/>
                    </a:lnTo>
                    <a:lnTo>
                      <a:pt x="79" y="157"/>
                    </a:lnTo>
                    <a:lnTo>
                      <a:pt x="74" y="149"/>
                    </a:lnTo>
                    <a:lnTo>
                      <a:pt x="76" y="149"/>
                    </a:lnTo>
                    <a:lnTo>
                      <a:pt x="82" y="153"/>
                    </a:lnTo>
                    <a:lnTo>
                      <a:pt x="93" y="164"/>
                    </a:lnTo>
                    <a:lnTo>
                      <a:pt x="132" y="171"/>
                    </a:lnTo>
                    <a:lnTo>
                      <a:pt x="92" y="162"/>
                    </a:lnTo>
                    <a:lnTo>
                      <a:pt x="79" y="150"/>
                    </a:lnTo>
                    <a:lnTo>
                      <a:pt x="76" y="141"/>
                    </a:lnTo>
                    <a:lnTo>
                      <a:pt x="82" y="141"/>
                    </a:lnTo>
                    <a:lnTo>
                      <a:pt x="76" y="131"/>
                    </a:lnTo>
                    <a:lnTo>
                      <a:pt x="83" y="133"/>
                    </a:lnTo>
                    <a:lnTo>
                      <a:pt x="110" y="151"/>
                    </a:lnTo>
                    <a:lnTo>
                      <a:pt x="83" y="132"/>
                    </a:lnTo>
                    <a:lnTo>
                      <a:pt x="78" y="122"/>
                    </a:lnTo>
                    <a:lnTo>
                      <a:pt x="84" y="125"/>
                    </a:lnTo>
                    <a:lnTo>
                      <a:pt x="79" y="116"/>
                    </a:lnTo>
                    <a:lnTo>
                      <a:pt x="86" y="122"/>
                    </a:lnTo>
                    <a:lnTo>
                      <a:pt x="82" y="108"/>
                    </a:lnTo>
                    <a:lnTo>
                      <a:pt x="87" y="115"/>
                    </a:lnTo>
                    <a:lnTo>
                      <a:pt x="112" y="143"/>
                    </a:lnTo>
                    <a:lnTo>
                      <a:pt x="86" y="115"/>
                    </a:lnTo>
                    <a:lnTo>
                      <a:pt x="80" y="98"/>
                    </a:lnTo>
                    <a:lnTo>
                      <a:pt x="87" y="102"/>
                    </a:lnTo>
                    <a:lnTo>
                      <a:pt x="127" y="118"/>
                    </a:lnTo>
                    <a:lnTo>
                      <a:pt x="87" y="101"/>
                    </a:lnTo>
                    <a:lnTo>
                      <a:pt x="83" y="87"/>
                    </a:lnTo>
                    <a:lnTo>
                      <a:pt x="88" y="89"/>
                    </a:lnTo>
                    <a:lnTo>
                      <a:pt x="83" y="81"/>
                    </a:lnTo>
                    <a:lnTo>
                      <a:pt x="89" y="84"/>
                    </a:lnTo>
                    <a:lnTo>
                      <a:pt x="108" y="124"/>
                    </a:lnTo>
                    <a:lnTo>
                      <a:pt x="88" y="80"/>
                    </a:lnTo>
                    <a:lnTo>
                      <a:pt x="88" y="70"/>
                    </a:lnTo>
                    <a:lnTo>
                      <a:pt x="94" y="75"/>
                    </a:lnTo>
                    <a:lnTo>
                      <a:pt x="105" y="97"/>
                    </a:lnTo>
                    <a:lnTo>
                      <a:pt x="91" y="68"/>
                    </a:lnTo>
                    <a:lnTo>
                      <a:pt x="89" y="59"/>
                    </a:lnTo>
                    <a:lnTo>
                      <a:pt x="94" y="63"/>
                    </a:lnTo>
                    <a:lnTo>
                      <a:pt x="108" y="81"/>
                    </a:lnTo>
                    <a:lnTo>
                      <a:pt x="143" y="91"/>
                    </a:lnTo>
                    <a:lnTo>
                      <a:pt x="108" y="79"/>
                    </a:lnTo>
                    <a:lnTo>
                      <a:pt x="95" y="61"/>
                    </a:lnTo>
                    <a:lnTo>
                      <a:pt x="93" y="48"/>
                    </a:lnTo>
                    <a:lnTo>
                      <a:pt x="99" y="54"/>
                    </a:lnTo>
                    <a:lnTo>
                      <a:pt x="96" y="42"/>
                    </a:lnTo>
                    <a:lnTo>
                      <a:pt x="118" y="73"/>
                    </a:lnTo>
                    <a:lnTo>
                      <a:pt x="97" y="41"/>
                    </a:lnTo>
                    <a:lnTo>
                      <a:pt x="95" y="32"/>
                    </a:lnTo>
                    <a:lnTo>
                      <a:pt x="102" y="39"/>
                    </a:lnTo>
                    <a:lnTo>
                      <a:pt x="101" y="25"/>
                    </a:lnTo>
                    <a:lnTo>
                      <a:pt x="109" y="32"/>
                    </a:lnTo>
                    <a:lnTo>
                      <a:pt x="141" y="56"/>
                    </a:lnTo>
                    <a:lnTo>
                      <a:pt x="109" y="31"/>
                    </a:lnTo>
                    <a:lnTo>
                      <a:pt x="105" y="17"/>
                    </a:lnTo>
                    <a:lnTo>
                      <a:pt x="110" y="21"/>
                    </a:lnTo>
                    <a:lnTo>
                      <a:pt x="108" y="10"/>
                    </a:lnTo>
                    <a:lnTo>
                      <a:pt x="113" y="14"/>
                    </a:lnTo>
                    <a:lnTo>
                      <a:pt x="113" y="5"/>
                    </a:lnTo>
                    <a:lnTo>
                      <a:pt x="113" y="2"/>
                    </a:lnTo>
                    <a:lnTo>
                      <a:pt x="110"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 name="Freeform 98"/>
              <p:cNvSpPr>
                <a:spLocks/>
              </p:cNvSpPr>
              <p:nvPr/>
            </p:nvSpPr>
            <p:spPr bwMode="ltGray">
              <a:xfrm>
                <a:off x="5673" y="4049"/>
                <a:ext cx="38" cy="146"/>
              </a:xfrm>
              <a:custGeom>
                <a:avLst/>
                <a:gdLst>
                  <a:gd name="T0" fmla="*/ 7 w 38"/>
                  <a:gd name="T1" fmla="*/ 0 h 146"/>
                  <a:gd name="T2" fmla="*/ 9 w 38"/>
                  <a:gd name="T3" fmla="*/ 2 h 146"/>
                  <a:gd name="T4" fmla="*/ 22 w 38"/>
                  <a:gd name="T5" fmla="*/ 28 h 146"/>
                  <a:gd name="T6" fmla="*/ 29 w 38"/>
                  <a:gd name="T7" fmla="*/ 52 h 146"/>
                  <a:gd name="T8" fmla="*/ 37 w 38"/>
                  <a:gd name="T9" fmla="*/ 83 h 146"/>
                  <a:gd name="T10" fmla="*/ 37 w 38"/>
                  <a:gd name="T11" fmla="*/ 116 h 146"/>
                  <a:gd name="T12" fmla="*/ 32 w 38"/>
                  <a:gd name="T13" fmla="*/ 145 h 146"/>
                  <a:gd name="T14" fmla="*/ 29 w 38"/>
                  <a:gd name="T15" fmla="*/ 145 h 146"/>
                  <a:gd name="T16" fmla="*/ 32 w 38"/>
                  <a:gd name="T17" fmla="*/ 116 h 146"/>
                  <a:gd name="T18" fmla="*/ 32 w 38"/>
                  <a:gd name="T19" fmla="*/ 92 h 146"/>
                  <a:gd name="T20" fmla="*/ 25 w 38"/>
                  <a:gd name="T21" fmla="*/ 65 h 146"/>
                  <a:gd name="T22" fmla="*/ 14 w 38"/>
                  <a:gd name="T23" fmla="*/ 39 h 146"/>
                  <a:gd name="T24" fmla="*/ 0 w 38"/>
                  <a:gd name="T25" fmla="*/ 6 h 146"/>
                  <a:gd name="T26" fmla="*/ 7 w 38"/>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146">
                    <a:moveTo>
                      <a:pt x="7" y="0"/>
                    </a:moveTo>
                    <a:lnTo>
                      <a:pt x="9" y="2"/>
                    </a:lnTo>
                    <a:lnTo>
                      <a:pt x="22" y="28"/>
                    </a:lnTo>
                    <a:lnTo>
                      <a:pt x="29" y="52"/>
                    </a:lnTo>
                    <a:lnTo>
                      <a:pt x="37" y="83"/>
                    </a:lnTo>
                    <a:lnTo>
                      <a:pt x="37" y="116"/>
                    </a:lnTo>
                    <a:lnTo>
                      <a:pt x="32" y="145"/>
                    </a:lnTo>
                    <a:lnTo>
                      <a:pt x="29" y="145"/>
                    </a:lnTo>
                    <a:lnTo>
                      <a:pt x="32" y="116"/>
                    </a:lnTo>
                    <a:lnTo>
                      <a:pt x="32" y="92"/>
                    </a:lnTo>
                    <a:lnTo>
                      <a:pt x="25" y="65"/>
                    </a:lnTo>
                    <a:lnTo>
                      <a:pt x="14" y="39"/>
                    </a:lnTo>
                    <a:lnTo>
                      <a:pt x="0" y="6"/>
                    </a:lnTo>
                    <a:lnTo>
                      <a:pt x="7"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Freeform 99"/>
              <p:cNvSpPr>
                <a:spLocks/>
              </p:cNvSpPr>
              <p:nvPr/>
            </p:nvSpPr>
            <p:spPr bwMode="ltGray">
              <a:xfrm>
                <a:off x="4807" y="3785"/>
                <a:ext cx="34" cy="249"/>
              </a:xfrm>
              <a:custGeom>
                <a:avLst/>
                <a:gdLst>
                  <a:gd name="T0" fmla="*/ 26 w 34"/>
                  <a:gd name="T1" fmla="*/ 0 h 249"/>
                  <a:gd name="T2" fmla="*/ 33 w 34"/>
                  <a:gd name="T3" fmla="*/ 9 h 249"/>
                  <a:gd name="T4" fmla="*/ 23 w 34"/>
                  <a:gd name="T5" fmla="*/ 103 h 249"/>
                  <a:gd name="T6" fmla="*/ 24 w 34"/>
                  <a:gd name="T7" fmla="*/ 130 h 249"/>
                  <a:gd name="T8" fmla="*/ 28 w 34"/>
                  <a:gd name="T9" fmla="*/ 248 h 249"/>
                  <a:gd name="T10" fmla="*/ 8 w 34"/>
                  <a:gd name="T11" fmla="*/ 154 h 249"/>
                  <a:gd name="T12" fmla="*/ 4 w 34"/>
                  <a:gd name="T13" fmla="*/ 127 h 249"/>
                  <a:gd name="T14" fmla="*/ 1 w 34"/>
                  <a:gd name="T15" fmla="*/ 105 h 249"/>
                  <a:gd name="T16" fmla="*/ 0 w 34"/>
                  <a:gd name="T17" fmla="*/ 84 h 249"/>
                  <a:gd name="T18" fmla="*/ 4 w 34"/>
                  <a:gd name="T19" fmla="*/ 62 h 249"/>
                  <a:gd name="T20" fmla="*/ 8 w 34"/>
                  <a:gd name="T21" fmla="*/ 35 h 249"/>
                  <a:gd name="T22" fmla="*/ 26 w 34"/>
                  <a:gd name="T23" fmla="*/ 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249">
                    <a:moveTo>
                      <a:pt x="26" y="0"/>
                    </a:moveTo>
                    <a:lnTo>
                      <a:pt x="33" y="9"/>
                    </a:lnTo>
                    <a:lnTo>
                      <a:pt x="23" y="103"/>
                    </a:lnTo>
                    <a:lnTo>
                      <a:pt x="24" y="130"/>
                    </a:lnTo>
                    <a:lnTo>
                      <a:pt x="28" y="248"/>
                    </a:lnTo>
                    <a:lnTo>
                      <a:pt x="8" y="154"/>
                    </a:lnTo>
                    <a:lnTo>
                      <a:pt x="4" y="127"/>
                    </a:lnTo>
                    <a:lnTo>
                      <a:pt x="1" y="105"/>
                    </a:lnTo>
                    <a:lnTo>
                      <a:pt x="0" y="84"/>
                    </a:lnTo>
                    <a:lnTo>
                      <a:pt x="4" y="62"/>
                    </a:lnTo>
                    <a:lnTo>
                      <a:pt x="8" y="35"/>
                    </a:lnTo>
                    <a:lnTo>
                      <a:pt x="26"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Freeform 100"/>
              <p:cNvSpPr>
                <a:spLocks/>
              </p:cNvSpPr>
              <p:nvPr/>
            </p:nvSpPr>
            <p:spPr bwMode="ltGray">
              <a:xfrm>
                <a:off x="4495" y="3709"/>
                <a:ext cx="207" cy="349"/>
              </a:xfrm>
              <a:custGeom>
                <a:avLst/>
                <a:gdLst>
                  <a:gd name="T0" fmla="*/ 115 w 207"/>
                  <a:gd name="T1" fmla="*/ 13 h 349"/>
                  <a:gd name="T2" fmla="*/ 107 w 207"/>
                  <a:gd name="T3" fmla="*/ 26 h 349"/>
                  <a:gd name="T4" fmla="*/ 38 w 207"/>
                  <a:gd name="T5" fmla="*/ 35 h 349"/>
                  <a:gd name="T6" fmla="*/ 102 w 207"/>
                  <a:gd name="T7" fmla="*/ 35 h 349"/>
                  <a:gd name="T8" fmla="*/ 83 w 207"/>
                  <a:gd name="T9" fmla="*/ 60 h 349"/>
                  <a:gd name="T10" fmla="*/ 73 w 207"/>
                  <a:gd name="T11" fmla="*/ 74 h 349"/>
                  <a:gd name="T12" fmla="*/ 82 w 207"/>
                  <a:gd name="T13" fmla="*/ 75 h 349"/>
                  <a:gd name="T14" fmla="*/ 50 w 207"/>
                  <a:gd name="T15" fmla="*/ 96 h 349"/>
                  <a:gd name="T16" fmla="*/ 74 w 207"/>
                  <a:gd name="T17" fmla="*/ 96 h 349"/>
                  <a:gd name="T18" fmla="*/ 67 w 207"/>
                  <a:gd name="T19" fmla="*/ 105 h 349"/>
                  <a:gd name="T20" fmla="*/ 73 w 207"/>
                  <a:gd name="T21" fmla="*/ 111 h 349"/>
                  <a:gd name="T22" fmla="*/ 13 w 207"/>
                  <a:gd name="T23" fmla="*/ 148 h 349"/>
                  <a:gd name="T24" fmla="*/ 69 w 207"/>
                  <a:gd name="T25" fmla="*/ 139 h 349"/>
                  <a:gd name="T26" fmla="*/ 74 w 207"/>
                  <a:gd name="T27" fmla="*/ 150 h 349"/>
                  <a:gd name="T28" fmla="*/ 28 w 207"/>
                  <a:gd name="T29" fmla="*/ 184 h 349"/>
                  <a:gd name="T30" fmla="*/ 45 w 207"/>
                  <a:gd name="T31" fmla="*/ 178 h 349"/>
                  <a:gd name="T32" fmla="*/ 59 w 207"/>
                  <a:gd name="T33" fmla="*/ 186 h 349"/>
                  <a:gd name="T34" fmla="*/ 0 w 207"/>
                  <a:gd name="T35" fmla="*/ 251 h 349"/>
                  <a:gd name="T36" fmla="*/ 51 w 207"/>
                  <a:gd name="T37" fmla="*/ 215 h 349"/>
                  <a:gd name="T38" fmla="*/ 58 w 207"/>
                  <a:gd name="T39" fmla="*/ 228 h 349"/>
                  <a:gd name="T40" fmla="*/ 45 w 207"/>
                  <a:gd name="T41" fmla="*/ 243 h 349"/>
                  <a:gd name="T42" fmla="*/ 53 w 207"/>
                  <a:gd name="T43" fmla="*/ 254 h 349"/>
                  <a:gd name="T44" fmla="*/ 46 w 207"/>
                  <a:gd name="T45" fmla="*/ 278 h 349"/>
                  <a:gd name="T46" fmla="*/ 39 w 207"/>
                  <a:gd name="T47" fmla="*/ 328 h 349"/>
                  <a:gd name="T48" fmla="*/ 58 w 207"/>
                  <a:gd name="T49" fmla="*/ 287 h 349"/>
                  <a:gd name="T50" fmla="*/ 95 w 207"/>
                  <a:gd name="T51" fmla="*/ 347 h 349"/>
                  <a:gd name="T52" fmla="*/ 82 w 207"/>
                  <a:gd name="T53" fmla="*/ 264 h 349"/>
                  <a:gd name="T54" fmla="*/ 77 w 207"/>
                  <a:gd name="T55" fmla="*/ 236 h 349"/>
                  <a:gd name="T56" fmla="*/ 164 w 207"/>
                  <a:gd name="T57" fmla="*/ 347 h 349"/>
                  <a:gd name="T58" fmla="*/ 84 w 207"/>
                  <a:gd name="T59" fmla="*/ 220 h 349"/>
                  <a:gd name="T60" fmla="*/ 95 w 207"/>
                  <a:gd name="T61" fmla="*/ 215 h 349"/>
                  <a:gd name="T62" fmla="*/ 104 w 207"/>
                  <a:gd name="T63" fmla="*/ 240 h 349"/>
                  <a:gd name="T64" fmla="*/ 99 w 207"/>
                  <a:gd name="T65" fmla="*/ 193 h 349"/>
                  <a:gd name="T66" fmla="*/ 146 w 207"/>
                  <a:gd name="T67" fmla="*/ 301 h 349"/>
                  <a:gd name="T68" fmla="*/ 112 w 207"/>
                  <a:gd name="T69" fmla="*/ 157 h 349"/>
                  <a:gd name="T70" fmla="*/ 106 w 207"/>
                  <a:gd name="T71" fmla="*/ 134 h 349"/>
                  <a:gd name="T72" fmla="*/ 109 w 207"/>
                  <a:gd name="T73" fmla="*/ 114 h 349"/>
                  <a:gd name="T74" fmla="*/ 115 w 207"/>
                  <a:gd name="T75" fmla="*/ 96 h 349"/>
                  <a:gd name="T76" fmla="*/ 175 w 207"/>
                  <a:gd name="T77" fmla="*/ 192 h 349"/>
                  <a:gd name="T78" fmla="*/ 136 w 207"/>
                  <a:gd name="T79" fmla="*/ 137 h 349"/>
                  <a:gd name="T80" fmla="*/ 128 w 207"/>
                  <a:gd name="T81" fmla="*/ 84 h 349"/>
                  <a:gd name="T82" fmla="*/ 138 w 207"/>
                  <a:gd name="T83" fmla="*/ 93 h 349"/>
                  <a:gd name="T84" fmla="*/ 133 w 207"/>
                  <a:gd name="T85" fmla="*/ 75 h 349"/>
                  <a:gd name="T86" fmla="*/ 146 w 207"/>
                  <a:gd name="T87" fmla="*/ 75 h 349"/>
                  <a:gd name="T88" fmla="*/ 140 w 207"/>
                  <a:gd name="T89" fmla="*/ 50 h 349"/>
                  <a:gd name="T90" fmla="*/ 145 w 207"/>
                  <a:gd name="T91" fmla="*/ 27 h 349"/>
                  <a:gd name="T92" fmla="*/ 134 w 207"/>
                  <a:gd name="T93" fmla="*/ 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7" h="349">
                    <a:moveTo>
                      <a:pt x="140" y="0"/>
                    </a:moveTo>
                    <a:lnTo>
                      <a:pt x="130" y="10"/>
                    </a:lnTo>
                    <a:lnTo>
                      <a:pt x="115" y="13"/>
                    </a:lnTo>
                    <a:lnTo>
                      <a:pt x="107" y="16"/>
                    </a:lnTo>
                    <a:lnTo>
                      <a:pt x="98" y="25"/>
                    </a:lnTo>
                    <a:lnTo>
                      <a:pt x="107" y="26"/>
                    </a:lnTo>
                    <a:lnTo>
                      <a:pt x="95" y="32"/>
                    </a:lnTo>
                    <a:lnTo>
                      <a:pt x="78" y="35"/>
                    </a:lnTo>
                    <a:lnTo>
                      <a:pt x="38" y="35"/>
                    </a:lnTo>
                    <a:lnTo>
                      <a:pt x="79" y="37"/>
                    </a:lnTo>
                    <a:lnTo>
                      <a:pt x="95" y="32"/>
                    </a:lnTo>
                    <a:lnTo>
                      <a:pt x="102" y="35"/>
                    </a:lnTo>
                    <a:lnTo>
                      <a:pt x="84" y="46"/>
                    </a:lnTo>
                    <a:lnTo>
                      <a:pt x="97" y="50"/>
                    </a:lnTo>
                    <a:lnTo>
                      <a:pt x="83" y="60"/>
                    </a:lnTo>
                    <a:lnTo>
                      <a:pt x="73" y="71"/>
                    </a:lnTo>
                    <a:lnTo>
                      <a:pt x="11" y="75"/>
                    </a:lnTo>
                    <a:lnTo>
                      <a:pt x="73" y="74"/>
                    </a:lnTo>
                    <a:lnTo>
                      <a:pt x="83" y="64"/>
                    </a:lnTo>
                    <a:lnTo>
                      <a:pt x="93" y="66"/>
                    </a:lnTo>
                    <a:lnTo>
                      <a:pt x="82" y="75"/>
                    </a:lnTo>
                    <a:lnTo>
                      <a:pt x="50" y="95"/>
                    </a:lnTo>
                    <a:lnTo>
                      <a:pt x="16" y="101"/>
                    </a:lnTo>
                    <a:lnTo>
                      <a:pt x="50" y="96"/>
                    </a:lnTo>
                    <a:lnTo>
                      <a:pt x="82" y="79"/>
                    </a:lnTo>
                    <a:lnTo>
                      <a:pt x="88" y="84"/>
                    </a:lnTo>
                    <a:lnTo>
                      <a:pt x="74" y="96"/>
                    </a:lnTo>
                    <a:lnTo>
                      <a:pt x="67" y="104"/>
                    </a:lnTo>
                    <a:lnTo>
                      <a:pt x="24" y="120"/>
                    </a:lnTo>
                    <a:lnTo>
                      <a:pt x="67" y="105"/>
                    </a:lnTo>
                    <a:lnTo>
                      <a:pt x="74" y="98"/>
                    </a:lnTo>
                    <a:lnTo>
                      <a:pt x="85" y="100"/>
                    </a:lnTo>
                    <a:lnTo>
                      <a:pt x="73" y="111"/>
                    </a:lnTo>
                    <a:lnTo>
                      <a:pt x="83" y="112"/>
                    </a:lnTo>
                    <a:lnTo>
                      <a:pt x="64" y="125"/>
                    </a:lnTo>
                    <a:lnTo>
                      <a:pt x="13" y="148"/>
                    </a:lnTo>
                    <a:lnTo>
                      <a:pt x="64" y="128"/>
                    </a:lnTo>
                    <a:lnTo>
                      <a:pt x="81" y="126"/>
                    </a:lnTo>
                    <a:lnTo>
                      <a:pt x="69" y="139"/>
                    </a:lnTo>
                    <a:lnTo>
                      <a:pt x="78" y="137"/>
                    </a:lnTo>
                    <a:lnTo>
                      <a:pt x="64" y="152"/>
                    </a:lnTo>
                    <a:lnTo>
                      <a:pt x="74" y="150"/>
                    </a:lnTo>
                    <a:lnTo>
                      <a:pt x="63" y="164"/>
                    </a:lnTo>
                    <a:lnTo>
                      <a:pt x="45" y="176"/>
                    </a:lnTo>
                    <a:lnTo>
                      <a:pt x="28" y="184"/>
                    </a:lnTo>
                    <a:lnTo>
                      <a:pt x="4" y="186"/>
                    </a:lnTo>
                    <a:lnTo>
                      <a:pt x="28" y="186"/>
                    </a:lnTo>
                    <a:lnTo>
                      <a:pt x="45" y="178"/>
                    </a:lnTo>
                    <a:lnTo>
                      <a:pt x="63" y="168"/>
                    </a:lnTo>
                    <a:lnTo>
                      <a:pt x="74" y="170"/>
                    </a:lnTo>
                    <a:lnTo>
                      <a:pt x="59" y="186"/>
                    </a:lnTo>
                    <a:lnTo>
                      <a:pt x="70" y="186"/>
                    </a:lnTo>
                    <a:lnTo>
                      <a:pt x="56" y="199"/>
                    </a:lnTo>
                    <a:lnTo>
                      <a:pt x="0" y="251"/>
                    </a:lnTo>
                    <a:lnTo>
                      <a:pt x="57" y="200"/>
                    </a:lnTo>
                    <a:lnTo>
                      <a:pt x="66" y="202"/>
                    </a:lnTo>
                    <a:lnTo>
                      <a:pt x="51" y="215"/>
                    </a:lnTo>
                    <a:lnTo>
                      <a:pt x="60" y="218"/>
                    </a:lnTo>
                    <a:lnTo>
                      <a:pt x="47" y="231"/>
                    </a:lnTo>
                    <a:lnTo>
                      <a:pt x="58" y="228"/>
                    </a:lnTo>
                    <a:lnTo>
                      <a:pt x="24" y="270"/>
                    </a:lnTo>
                    <a:lnTo>
                      <a:pt x="59" y="231"/>
                    </a:lnTo>
                    <a:lnTo>
                      <a:pt x="45" y="243"/>
                    </a:lnTo>
                    <a:lnTo>
                      <a:pt x="55" y="243"/>
                    </a:lnTo>
                    <a:lnTo>
                      <a:pt x="45" y="257"/>
                    </a:lnTo>
                    <a:lnTo>
                      <a:pt x="53" y="254"/>
                    </a:lnTo>
                    <a:lnTo>
                      <a:pt x="42" y="270"/>
                    </a:lnTo>
                    <a:lnTo>
                      <a:pt x="53" y="259"/>
                    </a:lnTo>
                    <a:lnTo>
                      <a:pt x="46" y="278"/>
                    </a:lnTo>
                    <a:lnTo>
                      <a:pt x="38" y="328"/>
                    </a:lnTo>
                    <a:lnTo>
                      <a:pt x="42" y="348"/>
                    </a:lnTo>
                    <a:lnTo>
                      <a:pt x="39" y="328"/>
                    </a:lnTo>
                    <a:lnTo>
                      <a:pt x="47" y="279"/>
                    </a:lnTo>
                    <a:lnTo>
                      <a:pt x="56" y="273"/>
                    </a:lnTo>
                    <a:lnTo>
                      <a:pt x="58" y="287"/>
                    </a:lnTo>
                    <a:lnTo>
                      <a:pt x="64" y="270"/>
                    </a:lnTo>
                    <a:lnTo>
                      <a:pt x="71" y="276"/>
                    </a:lnTo>
                    <a:lnTo>
                      <a:pt x="95" y="347"/>
                    </a:lnTo>
                    <a:lnTo>
                      <a:pt x="73" y="270"/>
                    </a:lnTo>
                    <a:lnTo>
                      <a:pt x="73" y="254"/>
                    </a:lnTo>
                    <a:lnTo>
                      <a:pt x="82" y="264"/>
                    </a:lnTo>
                    <a:lnTo>
                      <a:pt x="82" y="315"/>
                    </a:lnTo>
                    <a:lnTo>
                      <a:pt x="82" y="259"/>
                    </a:lnTo>
                    <a:lnTo>
                      <a:pt x="77" y="236"/>
                    </a:lnTo>
                    <a:lnTo>
                      <a:pt x="86" y="248"/>
                    </a:lnTo>
                    <a:lnTo>
                      <a:pt x="102" y="287"/>
                    </a:lnTo>
                    <a:lnTo>
                      <a:pt x="164" y="347"/>
                    </a:lnTo>
                    <a:lnTo>
                      <a:pt x="103" y="285"/>
                    </a:lnTo>
                    <a:lnTo>
                      <a:pt x="86" y="245"/>
                    </a:lnTo>
                    <a:lnTo>
                      <a:pt x="84" y="220"/>
                    </a:lnTo>
                    <a:lnTo>
                      <a:pt x="93" y="232"/>
                    </a:lnTo>
                    <a:lnTo>
                      <a:pt x="88" y="204"/>
                    </a:lnTo>
                    <a:lnTo>
                      <a:pt x="95" y="215"/>
                    </a:lnTo>
                    <a:lnTo>
                      <a:pt x="103" y="241"/>
                    </a:lnTo>
                    <a:lnTo>
                      <a:pt x="140" y="329"/>
                    </a:lnTo>
                    <a:lnTo>
                      <a:pt x="104" y="240"/>
                    </a:lnTo>
                    <a:lnTo>
                      <a:pt x="95" y="215"/>
                    </a:lnTo>
                    <a:lnTo>
                      <a:pt x="93" y="184"/>
                    </a:lnTo>
                    <a:lnTo>
                      <a:pt x="99" y="193"/>
                    </a:lnTo>
                    <a:lnTo>
                      <a:pt x="98" y="172"/>
                    </a:lnTo>
                    <a:lnTo>
                      <a:pt x="104" y="178"/>
                    </a:lnTo>
                    <a:lnTo>
                      <a:pt x="146" y="301"/>
                    </a:lnTo>
                    <a:lnTo>
                      <a:pt x="107" y="175"/>
                    </a:lnTo>
                    <a:lnTo>
                      <a:pt x="104" y="150"/>
                    </a:lnTo>
                    <a:lnTo>
                      <a:pt x="112" y="157"/>
                    </a:lnTo>
                    <a:lnTo>
                      <a:pt x="125" y="251"/>
                    </a:lnTo>
                    <a:lnTo>
                      <a:pt x="114" y="153"/>
                    </a:lnTo>
                    <a:lnTo>
                      <a:pt x="106" y="134"/>
                    </a:lnTo>
                    <a:lnTo>
                      <a:pt x="106" y="127"/>
                    </a:lnTo>
                    <a:lnTo>
                      <a:pt x="112" y="140"/>
                    </a:lnTo>
                    <a:lnTo>
                      <a:pt x="109" y="114"/>
                    </a:lnTo>
                    <a:lnTo>
                      <a:pt x="111" y="106"/>
                    </a:lnTo>
                    <a:lnTo>
                      <a:pt x="115" y="121"/>
                    </a:lnTo>
                    <a:lnTo>
                      <a:pt x="115" y="96"/>
                    </a:lnTo>
                    <a:lnTo>
                      <a:pt x="122" y="101"/>
                    </a:lnTo>
                    <a:lnTo>
                      <a:pt x="135" y="139"/>
                    </a:lnTo>
                    <a:lnTo>
                      <a:pt x="175" y="192"/>
                    </a:lnTo>
                    <a:lnTo>
                      <a:pt x="188" y="228"/>
                    </a:lnTo>
                    <a:lnTo>
                      <a:pt x="175" y="189"/>
                    </a:lnTo>
                    <a:lnTo>
                      <a:pt x="136" y="137"/>
                    </a:lnTo>
                    <a:lnTo>
                      <a:pt x="123" y="99"/>
                    </a:lnTo>
                    <a:lnTo>
                      <a:pt x="120" y="75"/>
                    </a:lnTo>
                    <a:lnTo>
                      <a:pt x="128" y="84"/>
                    </a:lnTo>
                    <a:lnTo>
                      <a:pt x="125" y="61"/>
                    </a:lnTo>
                    <a:lnTo>
                      <a:pt x="132" y="75"/>
                    </a:lnTo>
                    <a:lnTo>
                      <a:pt x="138" y="93"/>
                    </a:lnTo>
                    <a:lnTo>
                      <a:pt x="206" y="146"/>
                    </a:lnTo>
                    <a:lnTo>
                      <a:pt x="140" y="93"/>
                    </a:lnTo>
                    <a:lnTo>
                      <a:pt x="133" y="75"/>
                    </a:lnTo>
                    <a:lnTo>
                      <a:pt x="134" y="44"/>
                    </a:lnTo>
                    <a:lnTo>
                      <a:pt x="138" y="52"/>
                    </a:lnTo>
                    <a:lnTo>
                      <a:pt x="146" y="75"/>
                    </a:lnTo>
                    <a:lnTo>
                      <a:pt x="191" y="129"/>
                    </a:lnTo>
                    <a:lnTo>
                      <a:pt x="146" y="73"/>
                    </a:lnTo>
                    <a:lnTo>
                      <a:pt x="140" y="50"/>
                    </a:lnTo>
                    <a:lnTo>
                      <a:pt x="137" y="28"/>
                    </a:lnTo>
                    <a:lnTo>
                      <a:pt x="148" y="40"/>
                    </a:lnTo>
                    <a:lnTo>
                      <a:pt x="145" y="27"/>
                    </a:lnTo>
                    <a:lnTo>
                      <a:pt x="142" y="19"/>
                    </a:lnTo>
                    <a:lnTo>
                      <a:pt x="140" y="13"/>
                    </a:lnTo>
                    <a:lnTo>
                      <a:pt x="134" y="10"/>
                    </a:lnTo>
                    <a:lnTo>
                      <a:pt x="140"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 name="Freeform 101"/>
              <p:cNvSpPr>
                <a:spLocks/>
              </p:cNvSpPr>
              <p:nvPr/>
            </p:nvSpPr>
            <p:spPr bwMode="ltGray">
              <a:xfrm>
                <a:off x="4679" y="3766"/>
                <a:ext cx="99" cy="243"/>
              </a:xfrm>
              <a:custGeom>
                <a:avLst/>
                <a:gdLst>
                  <a:gd name="T0" fmla="*/ 96 w 99"/>
                  <a:gd name="T1" fmla="*/ 25 h 243"/>
                  <a:gd name="T2" fmla="*/ 61 w 99"/>
                  <a:gd name="T3" fmla="*/ 0 h 243"/>
                  <a:gd name="T4" fmla="*/ 51 w 99"/>
                  <a:gd name="T5" fmla="*/ 0 h 243"/>
                  <a:gd name="T6" fmla="*/ 42 w 99"/>
                  <a:gd name="T7" fmla="*/ 3 h 243"/>
                  <a:gd name="T8" fmla="*/ 34 w 99"/>
                  <a:gd name="T9" fmla="*/ 13 h 243"/>
                  <a:gd name="T10" fmla="*/ 16 w 99"/>
                  <a:gd name="T11" fmla="*/ 45 h 243"/>
                  <a:gd name="T12" fmla="*/ 10 w 99"/>
                  <a:gd name="T13" fmla="*/ 58 h 243"/>
                  <a:gd name="T14" fmla="*/ 5 w 99"/>
                  <a:gd name="T15" fmla="*/ 71 h 243"/>
                  <a:gd name="T16" fmla="*/ 1 w 99"/>
                  <a:gd name="T17" fmla="*/ 113 h 243"/>
                  <a:gd name="T18" fmla="*/ 0 w 99"/>
                  <a:gd name="T19" fmla="*/ 126 h 243"/>
                  <a:gd name="T20" fmla="*/ 1 w 99"/>
                  <a:gd name="T21" fmla="*/ 142 h 243"/>
                  <a:gd name="T22" fmla="*/ 4 w 99"/>
                  <a:gd name="T23" fmla="*/ 158 h 243"/>
                  <a:gd name="T24" fmla="*/ 11 w 99"/>
                  <a:gd name="T25" fmla="*/ 185 h 243"/>
                  <a:gd name="T26" fmla="*/ 18 w 99"/>
                  <a:gd name="T27" fmla="*/ 201 h 243"/>
                  <a:gd name="T28" fmla="*/ 27 w 99"/>
                  <a:gd name="T29" fmla="*/ 219 h 243"/>
                  <a:gd name="T30" fmla="*/ 45 w 99"/>
                  <a:gd name="T31" fmla="*/ 242 h 243"/>
                  <a:gd name="T32" fmla="*/ 36 w 99"/>
                  <a:gd name="T33" fmla="*/ 213 h 243"/>
                  <a:gd name="T34" fmla="*/ 28 w 99"/>
                  <a:gd name="T35" fmla="*/ 187 h 243"/>
                  <a:gd name="T36" fmla="*/ 23 w 99"/>
                  <a:gd name="T37" fmla="*/ 164 h 243"/>
                  <a:gd name="T38" fmla="*/ 25 w 99"/>
                  <a:gd name="T39" fmla="*/ 142 h 243"/>
                  <a:gd name="T40" fmla="*/ 27 w 99"/>
                  <a:gd name="T41" fmla="*/ 126 h 243"/>
                  <a:gd name="T42" fmla="*/ 23 w 99"/>
                  <a:gd name="T43" fmla="*/ 107 h 243"/>
                  <a:gd name="T44" fmla="*/ 22 w 99"/>
                  <a:gd name="T45" fmla="*/ 90 h 243"/>
                  <a:gd name="T46" fmla="*/ 29 w 99"/>
                  <a:gd name="T47" fmla="*/ 58 h 243"/>
                  <a:gd name="T48" fmla="*/ 31 w 99"/>
                  <a:gd name="T49" fmla="*/ 42 h 243"/>
                  <a:gd name="T50" fmla="*/ 37 w 99"/>
                  <a:gd name="T51" fmla="*/ 28 h 243"/>
                  <a:gd name="T52" fmla="*/ 51 w 99"/>
                  <a:gd name="T53" fmla="*/ 10 h 243"/>
                  <a:gd name="T54" fmla="*/ 65 w 99"/>
                  <a:gd name="T55" fmla="*/ 10 h 243"/>
                  <a:gd name="T56" fmla="*/ 98 w 99"/>
                  <a:gd name="T57" fmla="*/ 33 h 243"/>
                  <a:gd name="T58" fmla="*/ 96 w 99"/>
                  <a:gd name="T59" fmla="*/ 2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243">
                    <a:moveTo>
                      <a:pt x="96" y="25"/>
                    </a:moveTo>
                    <a:lnTo>
                      <a:pt x="61" y="0"/>
                    </a:lnTo>
                    <a:lnTo>
                      <a:pt x="51" y="0"/>
                    </a:lnTo>
                    <a:lnTo>
                      <a:pt x="42" y="3"/>
                    </a:lnTo>
                    <a:lnTo>
                      <a:pt x="34" y="13"/>
                    </a:lnTo>
                    <a:lnTo>
                      <a:pt x="16" y="45"/>
                    </a:lnTo>
                    <a:lnTo>
                      <a:pt x="10" y="58"/>
                    </a:lnTo>
                    <a:lnTo>
                      <a:pt x="5" y="71"/>
                    </a:lnTo>
                    <a:lnTo>
                      <a:pt x="1" y="113"/>
                    </a:lnTo>
                    <a:lnTo>
                      <a:pt x="0" y="126"/>
                    </a:lnTo>
                    <a:lnTo>
                      <a:pt x="1" y="142"/>
                    </a:lnTo>
                    <a:lnTo>
                      <a:pt x="4" y="158"/>
                    </a:lnTo>
                    <a:lnTo>
                      <a:pt x="11" y="185"/>
                    </a:lnTo>
                    <a:lnTo>
                      <a:pt x="18" y="201"/>
                    </a:lnTo>
                    <a:lnTo>
                      <a:pt x="27" y="219"/>
                    </a:lnTo>
                    <a:lnTo>
                      <a:pt x="45" y="242"/>
                    </a:lnTo>
                    <a:lnTo>
                      <a:pt x="36" y="213"/>
                    </a:lnTo>
                    <a:lnTo>
                      <a:pt x="28" y="187"/>
                    </a:lnTo>
                    <a:lnTo>
                      <a:pt x="23" y="164"/>
                    </a:lnTo>
                    <a:lnTo>
                      <a:pt x="25" y="142"/>
                    </a:lnTo>
                    <a:lnTo>
                      <a:pt x="27" y="126"/>
                    </a:lnTo>
                    <a:lnTo>
                      <a:pt x="23" y="107"/>
                    </a:lnTo>
                    <a:lnTo>
                      <a:pt x="22" y="90"/>
                    </a:lnTo>
                    <a:lnTo>
                      <a:pt x="29" y="58"/>
                    </a:lnTo>
                    <a:lnTo>
                      <a:pt x="31" y="42"/>
                    </a:lnTo>
                    <a:lnTo>
                      <a:pt x="37" y="28"/>
                    </a:lnTo>
                    <a:lnTo>
                      <a:pt x="51" y="10"/>
                    </a:lnTo>
                    <a:lnTo>
                      <a:pt x="65" y="10"/>
                    </a:lnTo>
                    <a:lnTo>
                      <a:pt x="98" y="33"/>
                    </a:lnTo>
                    <a:lnTo>
                      <a:pt x="96" y="25"/>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 name="Freeform 102"/>
              <p:cNvSpPr>
                <a:spLocks/>
              </p:cNvSpPr>
              <p:nvPr/>
            </p:nvSpPr>
            <p:spPr bwMode="ltGray">
              <a:xfrm>
                <a:off x="4901" y="3651"/>
                <a:ext cx="181" cy="262"/>
              </a:xfrm>
              <a:custGeom>
                <a:avLst/>
                <a:gdLst>
                  <a:gd name="T0" fmla="*/ 126 w 181"/>
                  <a:gd name="T1" fmla="*/ 261 h 262"/>
                  <a:gd name="T2" fmla="*/ 140 w 181"/>
                  <a:gd name="T3" fmla="*/ 216 h 262"/>
                  <a:gd name="T4" fmla="*/ 145 w 181"/>
                  <a:gd name="T5" fmla="*/ 197 h 262"/>
                  <a:gd name="T6" fmla="*/ 157 w 181"/>
                  <a:gd name="T7" fmla="*/ 173 h 262"/>
                  <a:gd name="T8" fmla="*/ 170 w 181"/>
                  <a:gd name="T9" fmla="*/ 151 h 262"/>
                  <a:gd name="T10" fmla="*/ 178 w 181"/>
                  <a:gd name="T11" fmla="*/ 137 h 262"/>
                  <a:gd name="T12" fmla="*/ 180 w 181"/>
                  <a:gd name="T13" fmla="*/ 124 h 262"/>
                  <a:gd name="T14" fmla="*/ 175 w 181"/>
                  <a:gd name="T15" fmla="*/ 104 h 262"/>
                  <a:gd name="T16" fmla="*/ 174 w 181"/>
                  <a:gd name="T17" fmla="*/ 85 h 262"/>
                  <a:gd name="T18" fmla="*/ 154 w 181"/>
                  <a:gd name="T19" fmla="*/ 35 h 262"/>
                  <a:gd name="T20" fmla="*/ 145 w 181"/>
                  <a:gd name="T21" fmla="*/ 23 h 262"/>
                  <a:gd name="T22" fmla="*/ 129 w 181"/>
                  <a:gd name="T23" fmla="*/ 10 h 262"/>
                  <a:gd name="T24" fmla="*/ 114 w 181"/>
                  <a:gd name="T25" fmla="*/ 2 h 262"/>
                  <a:gd name="T26" fmla="*/ 96 w 181"/>
                  <a:gd name="T27" fmla="*/ 0 h 262"/>
                  <a:gd name="T28" fmla="*/ 81 w 181"/>
                  <a:gd name="T29" fmla="*/ 5 h 262"/>
                  <a:gd name="T30" fmla="*/ 64 w 181"/>
                  <a:gd name="T31" fmla="*/ 10 h 262"/>
                  <a:gd name="T32" fmla="*/ 45 w 181"/>
                  <a:gd name="T33" fmla="*/ 26 h 262"/>
                  <a:gd name="T34" fmla="*/ 38 w 181"/>
                  <a:gd name="T35" fmla="*/ 37 h 262"/>
                  <a:gd name="T36" fmla="*/ 27 w 181"/>
                  <a:gd name="T37" fmla="*/ 52 h 262"/>
                  <a:gd name="T38" fmla="*/ 18 w 181"/>
                  <a:gd name="T39" fmla="*/ 66 h 262"/>
                  <a:gd name="T40" fmla="*/ 1 w 181"/>
                  <a:gd name="T41" fmla="*/ 135 h 262"/>
                  <a:gd name="T42" fmla="*/ 0 w 181"/>
                  <a:gd name="T43" fmla="*/ 148 h 262"/>
                  <a:gd name="T44" fmla="*/ 4 w 181"/>
                  <a:gd name="T45" fmla="*/ 170 h 262"/>
                  <a:gd name="T46" fmla="*/ 13 w 181"/>
                  <a:gd name="T47" fmla="*/ 235 h 262"/>
                  <a:gd name="T48" fmla="*/ 12 w 181"/>
                  <a:gd name="T49" fmla="*/ 171 h 262"/>
                  <a:gd name="T50" fmla="*/ 18 w 181"/>
                  <a:gd name="T51" fmla="*/ 144 h 262"/>
                  <a:gd name="T52" fmla="*/ 21 w 181"/>
                  <a:gd name="T53" fmla="*/ 127 h 262"/>
                  <a:gd name="T54" fmla="*/ 29 w 181"/>
                  <a:gd name="T55" fmla="*/ 104 h 262"/>
                  <a:gd name="T56" fmla="*/ 35 w 181"/>
                  <a:gd name="T57" fmla="*/ 82 h 262"/>
                  <a:gd name="T58" fmla="*/ 47 w 181"/>
                  <a:gd name="T59" fmla="*/ 59 h 262"/>
                  <a:gd name="T60" fmla="*/ 60 w 181"/>
                  <a:gd name="T61" fmla="*/ 39 h 262"/>
                  <a:gd name="T62" fmla="*/ 70 w 181"/>
                  <a:gd name="T63" fmla="*/ 21 h 262"/>
                  <a:gd name="T64" fmla="*/ 81 w 181"/>
                  <a:gd name="T65" fmla="*/ 10 h 262"/>
                  <a:gd name="T66" fmla="*/ 95 w 181"/>
                  <a:gd name="T67" fmla="*/ 6 h 262"/>
                  <a:gd name="T68" fmla="*/ 107 w 181"/>
                  <a:gd name="T69" fmla="*/ 10 h 262"/>
                  <a:gd name="T70" fmla="*/ 115 w 181"/>
                  <a:gd name="T71" fmla="*/ 19 h 262"/>
                  <a:gd name="T72" fmla="*/ 121 w 181"/>
                  <a:gd name="T73" fmla="*/ 37 h 262"/>
                  <a:gd name="T74" fmla="*/ 121 w 181"/>
                  <a:gd name="T75" fmla="*/ 50 h 262"/>
                  <a:gd name="T76" fmla="*/ 125 w 181"/>
                  <a:gd name="T77" fmla="*/ 74 h 262"/>
                  <a:gd name="T78" fmla="*/ 130 w 181"/>
                  <a:gd name="T79" fmla="*/ 89 h 262"/>
                  <a:gd name="T80" fmla="*/ 143 w 181"/>
                  <a:gd name="T81" fmla="*/ 112 h 262"/>
                  <a:gd name="T82" fmla="*/ 145 w 181"/>
                  <a:gd name="T83" fmla="*/ 124 h 262"/>
                  <a:gd name="T84" fmla="*/ 147 w 181"/>
                  <a:gd name="T85" fmla="*/ 136 h 262"/>
                  <a:gd name="T86" fmla="*/ 147 w 181"/>
                  <a:gd name="T87" fmla="*/ 153 h 262"/>
                  <a:gd name="T88" fmla="*/ 125 w 181"/>
                  <a:gd name="T89" fmla="*/ 212 h 262"/>
                  <a:gd name="T90" fmla="*/ 126 w 181"/>
                  <a:gd name="T91"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1" h="262">
                    <a:moveTo>
                      <a:pt x="126" y="261"/>
                    </a:moveTo>
                    <a:lnTo>
                      <a:pt x="140" y="216"/>
                    </a:lnTo>
                    <a:lnTo>
                      <a:pt x="145" y="197"/>
                    </a:lnTo>
                    <a:lnTo>
                      <a:pt x="157" y="173"/>
                    </a:lnTo>
                    <a:lnTo>
                      <a:pt x="170" y="151"/>
                    </a:lnTo>
                    <a:lnTo>
                      <a:pt x="178" y="137"/>
                    </a:lnTo>
                    <a:lnTo>
                      <a:pt x="180" y="124"/>
                    </a:lnTo>
                    <a:lnTo>
                      <a:pt x="175" y="104"/>
                    </a:lnTo>
                    <a:lnTo>
                      <a:pt x="174" y="85"/>
                    </a:lnTo>
                    <a:lnTo>
                      <a:pt x="154" y="35"/>
                    </a:lnTo>
                    <a:lnTo>
                      <a:pt x="145" y="23"/>
                    </a:lnTo>
                    <a:lnTo>
                      <a:pt x="129" y="10"/>
                    </a:lnTo>
                    <a:lnTo>
                      <a:pt x="114" y="2"/>
                    </a:lnTo>
                    <a:lnTo>
                      <a:pt x="96" y="0"/>
                    </a:lnTo>
                    <a:lnTo>
                      <a:pt x="81" y="5"/>
                    </a:lnTo>
                    <a:lnTo>
                      <a:pt x="64" y="10"/>
                    </a:lnTo>
                    <a:lnTo>
                      <a:pt x="45" y="26"/>
                    </a:lnTo>
                    <a:lnTo>
                      <a:pt x="38" y="37"/>
                    </a:lnTo>
                    <a:lnTo>
                      <a:pt x="27" y="52"/>
                    </a:lnTo>
                    <a:lnTo>
                      <a:pt x="18" y="66"/>
                    </a:lnTo>
                    <a:lnTo>
                      <a:pt x="1" y="135"/>
                    </a:lnTo>
                    <a:lnTo>
                      <a:pt x="0" y="148"/>
                    </a:lnTo>
                    <a:lnTo>
                      <a:pt x="4" y="170"/>
                    </a:lnTo>
                    <a:lnTo>
                      <a:pt x="13" y="235"/>
                    </a:lnTo>
                    <a:lnTo>
                      <a:pt x="12" y="171"/>
                    </a:lnTo>
                    <a:lnTo>
                      <a:pt x="18" y="144"/>
                    </a:lnTo>
                    <a:lnTo>
                      <a:pt x="21" y="127"/>
                    </a:lnTo>
                    <a:lnTo>
                      <a:pt x="29" y="104"/>
                    </a:lnTo>
                    <a:lnTo>
                      <a:pt x="35" y="82"/>
                    </a:lnTo>
                    <a:lnTo>
                      <a:pt x="47" y="59"/>
                    </a:lnTo>
                    <a:lnTo>
                      <a:pt x="60" y="39"/>
                    </a:lnTo>
                    <a:lnTo>
                      <a:pt x="70" y="21"/>
                    </a:lnTo>
                    <a:lnTo>
                      <a:pt x="81" y="10"/>
                    </a:lnTo>
                    <a:lnTo>
                      <a:pt x="95" y="6"/>
                    </a:lnTo>
                    <a:lnTo>
                      <a:pt x="107" y="10"/>
                    </a:lnTo>
                    <a:lnTo>
                      <a:pt x="115" y="19"/>
                    </a:lnTo>
                    <a:lnTo>
                      <a:pt x="121" y="37"/>
                    </a:lnTo>
                    <a:lnTo>
                      <a:pt x="121" y="50"/>
                    </a:lnTo>
                    <a:lnTo>
                      <a:pt x="125" y="74"/>
                    </a:lnTo>
                    <a:lnTo>
                      <a:pt x="130" y="89"/>
                    </a:lnTo>
                    <a:lnTo>
                      <a:pt x="143" y="112"/>
                    </a:lnTo>
                    <a:lnTo>
                      <a:pt x="145" y="124"/>
                    </a:lnTo>
                    <a:lnTo>
                      <a:pt x="147" y="136"/>
                    </a:lnTo>
                    <a:lnTo>
                      <a:pt x="147" y="153"/>
                    </a:lnTo>
                    <a:lnTo>
                      <a:pt x="125" y="212"/>
                    </a:lnTo>
                    <a:lnTo>
                      <a:pt x="126" y="26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 name="Freeform 103"/>
              <p:cNvSpPr>
                <a:spLocks/>
              </p:cNvSpPr>
              <p:nvPr/>
            </p:nvSpPr>
            <p:spPr bwMode="ltGray">
              <a:xfrm>
                <a:off x="4732" y="3948"/>
                <a:ext cx="149" cy="237"/>
              </a:xfrm>
              <a:custGeom>
                <a:avLst/>
                <a:gdLst>
                  <a:gd name="T0" fmla="*/ 144 w 149"/>
                  <a:gd name="T1" fmla="*/ 37 h 237"/>
                  <a:gd name="T2" fmla="*/ 114 w 149"/>
                  <a:gd name="T3" fmla="*/ 0 h 237"/>
                  <a:gd name="T4" fmla="*/ 94 w 149"/>
                  <a:gd name="T5" fmla="*/ 0 h 237"/>
                  <a:gd name="T6" fmla="*/ 77 w 149"/>
                  <a:gd name="T7" fmla="*/ 3 h 237"/>
                  <a:gd name="T8" fmla="*/ 63 w 149"/>
                  <a:gd name="T9" fmla="*/ 13 h 237"/>
                  <a:gd name="T10" fmla="*/ 30 w 149"/>
                  <a:gd name="T11" fmla="*/ 43 h 237"/>
                  <a:gd name="T12" fmla="*/ 19 w 149"/>
                  <a:gd name="T13" fmla="*/ 57 h 237"/>
                  <a:gd name="T14" fmla="*/ 10 w 149"/>
                  <a:gd name="T15" fmla="*/ 70 h 237"/>
                  <a:gd name="T16" fmla="*/ 3 w 149"/>
                  <a:gd name="T17" fmla="*/ 111 h 237"/>
                  <a:gd name="T18" fmla="*/ 0 w 149"/>
                  <a:gd name="T19" fmla="*/ 122 h 237"/>
                  <a:gd name="T20" fmla="*/ 3 w 149"/>
                  <a:gd name="T21" fmla="*/ 138 h 237"/>
                  <a:gd name="T22" fmla="*/ 8 w 149"/>
                  <a:gd name="T23" fmla="*/ 154 h 237"/>
                  <a:gd name="T24" fmla="*/ 22 w 149"/>
                  <a:gd name="T25" fmla="*/ 180 h 237"/>
                  <a:gd name="T26" fmla="*/ 33 w 149"/>
                  <a:gd name="T27" fmla="*/ 196 h 237"/>
                  <a:gd name="T28" fmla="*/ 49 w 149"/>
                  <a:gd name="T29" fmla="*/ 214 h 237"/>
                  <a:gd name="T30" fmla="*/ 83 w 149"/>
                  <a:gd name="T31" fmla="*/ 236 h 237"/>
                  <a:gd name="T32" fmla="*/ 66 w 149"/>
                  <a:gd name="T33" fmla="*/ 208 h 237"/>
                  <a:gd name="T34" fmla="*/ 52 w 149"/>
                  <a:gd name="T35" fmla="*/ 183 h 237"/>
                  <a:gd name="T36" fmla="*/ 43 w 149"/>
                  <a:gd name="T37" fmla="*/ 160 h 237"/>
                  <a:gd name="T38" fmla="*/ 47 w 149"/>
                  <a:gd name="T39" fmla="*/ 138 h 237"/>
                  <a:gd name="T40" fmla="*/ 49 w 149"/>
                  <a:gd name="T41" fmla="*/ 122 h 237"/>
                  <a:gd name="T42" fmla="*/ 43 w 149"/>
                  <a:gd name="T43" fmla="*/ 104 h 237"/>
                  <a:gd name="T44" fmla="*/ 41 w 149"/>
                  <a:gd name="T45" fmla="*/ 87 h 237"/>
                  <a:gd name="T46" fmla="*/ 55 w 149"/>
                  <a:gd name="T47" fmla="*/ 57 h 237"/>
                  <a:gd name="T48" fmla="*/ 57 w 149"/>
                  <a:gd name="T49" fmla="*/ 40 h 237"/>
                  <a:gd name="T50" fmla="*/ 69 w 149"/>
                  <a:gd name="T51" fmla="*/ 27 h 237"/>
                  <a:gd name="T52" fmla="*/ 94 w 149"/>
                  <a:gd name="T53" fmla="*/ 9 h 237"/>
                  <a:gd name="T54" fmla="*/ 105 w 149"/>
                  <a:gd name="T55" fmla="*/ 23 h 237"/>
                  <a:gd name="T56" fmla="*/ 148 w 149"/>
                  <a:gd name="T57" fmla="*/ 45 h 237"/>
                  <a:gd name="T58" fmla="*/ 144 w 149"/>
                  <a:gd name="T59" fmla="*/ 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9" h="237">
                    <a:moveTo>
                      <a:pt x="144" y="37"/>
                    </a:moveTo>
                    <a:lnTo>
                      <a:pt x="114" y="0"/>
                    </a:lnTo>
                    <a:lnTo>
                      <a:pt x="94" y="0"/>
                    </a:lnTo>
                    <a:lnTo>
                      <a:pt x="77" y="3"/>
                    </a:lnTo>
                    <a:lnTo>
                      <a:pt x="63" y="13"/>
                    </a:lnTo>
                    <a:lnTo>
                      <a:pt x="30" y="43"/>
                    </a:lnTo>
                    <a:lnTo>
                      <a:pt x="19" y="57"/>
                    </a:lnTo>
                    <a:lnTo>
                      <a:pt x="10" y="70"/>
                    </a:lnTo>
                    <a:lnTo>
                      <a:pt x="3" y="111"/>
                    </a:lnTo>
                    <a:lnTo>
                      <a:pt x="0" y="122"/>
                    </a:lnTo>
                    <a:lnTo>
                      <a:pt x="3" y="138"/>
                    </a:lnTo>
                    <a:lnTo>
                      <a:pt x="8" y="154"/>
                    </a:lnTo>
                    <a:lnTo>
                      <a:pt x="22" y="180"/>
                    </a:lnTo>
                    <a:lnTo>
                      <a:pt x="33" y="196"/>
                    </a:lnTo>
                    <a:lnTo>
                      <a:pt x="49" y="214"/>
                    </a:lnTo>
                    <a:lnTo>
                      <a:pt x="83" y="236"/>
                    </a:lnTo>
                    <a:lnTo>
                      <a:pt x="66" y="208"/>
                    </a:lnTo>
                    <a:lnTo>
                      <a:pt x="52" y="183"/>
                    </a:lnTo>
                    <a:lnTo>
                      <a:pt x="43" y="160"/>
                    </a:lnTo>
                    <a:lnTo>
                      <a:pt x="47" y="138"/>
                    </a:lnTo>
                    <a:lnTo>
                      <a:pt x="49" y="122"/>
                    </a:lnTo>
                    <a:lnTo>
                      <a:pt x="43" y="104"/>
                    </a:lnTo>
                    <a:lnTo>
                      <a:pt x="41" y="87"/>
                    </a:lnTo>
                    <a:lnTo>
                      <a:pt x="55" y="57"/>
                    </a:lnTo>
                    <a:lnTo>
                      <a:pt x="57" y="40"/>
                    </a:lnTo>
                    <a:lnTo>
                      <a:pt x="69" y="27"/>
                    </a:lnTo>
                    <a:lnTo>
                      <a:pt x="94" y="9"/>
                    </a:lnTo>
                    <a:lnTo>
                      <a:pt x="105" y="23"/>
                    </a:lnTo>
                    <a:lnTo>
                      <a:pt x="148" y="45"/>
                    </a:lnTo>
                    <a:lnTo>
                      <a:pt x="144" y="37"/>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 name="Freeform 104"/>
              <p:cNvSpPr>
                <a:spLocks/>
              </p:cNvSpPr>
              <p:nvPr/>
            </p:nvSpPr>
            <p:spPr bwMode="ltGray">
              <a:xfrm>
                <a:off x="4907" y="4027"/>
                <a:ext cx="152" cy="161"/>
              </a:xfrm>
              <a:custGeom>
                <a:avLst/>
                <a:gdLst>
                  <a:gd name="T0" fmla="*/ 3 w 152"/>
                  <a:gd name="T1" fmla="*/ 25 h 161"/>
                  <a:gd name="T2" fmla="*/ 34 w 152"/>
                  <a:gd name="T3" fmla="*/ 0 h 161"/>
                  <a:gd name="T4" fmla="*/ 54 w 152"/>
                  <a:gd name="T5" fmla="*/ 0 h 161"/>
                  <a:gd name="T6" fmla="*/ 72 w 152"/>
                  <a:gd name="T7" fmla="*/ 2 h 161"/>
                  <a:gd name="T8" fmla="*/ 85 w 152"/>
                  <a:gd name="T9" fmla="*/ 9 h 161"/>
                  <a:gd name="T10" fmla="*/ 120 w 152"/>
                  <a:gd name="T11" fmla="*/ 29 h 161"/>
                  <a:gd name="T12" fmla="*/ 131 w 152"/>
                  <a:gd name="T13" fmla="*/ 38 h 161"/>
                  <a:gd name="T14" fmla="*/ 139 w 152"/>
                  <a:gd name="T15" fmla="*/ 47 h 161"/>
                  <a:gd name="T16" fmla="*/ 147 w 152"/>
                  <a:gd name="T17" fmla="*/ 75 h 161"/>
                  <a:gd name="T18" fmla="*/ 151 w 152"/>
                  <a:gd name="T19" fmla="*/ 83 h 161"/>
                  <a:gd name="T20" fmla="*/ 147 w 152"/>
                  <a:gd name="T21" fmla="*/ 94 h 161"/>
                  <a:gd name="T22" fmla="*/ 142 w 152"/>
                  <a:gd name="T23" fmla="*/ 104 h 161"/>
                  <a:gd name="T24" fmla="*/ 128 w 152"/>
                  <a:gd name="T25" fmla="*/ 122 h 161"/>
                  <a:gd name="T26" fmla="*/ 116 w 152"/>
                  <a:gd name="T27" fmla="*/ 133 h 161"/>
                  <a:gd name="T28" fmla="*/ 100 w 152"/>
                  <a:gd name="T29" fmla="*/ 145 h 161"/>
                  <a:gd name="T30" fmla="*/ 65 w 152"/>
                  <a:gd name="T31" fmla="*/ 160 h 161"/>
                  <a:gd name="T32" fmla="*/ 82 w 152"/>
                  <a:gd name="T33" fmla="*/ 141 h 161"/>
                  <a:gd name="T34" fmla="*/ 97 w 152"/>
                  <a:gd name="T35" fmla="*/ 124 h 161"/>
                  <a:gd name="T36" fmla="*/ 106 w 152"/>
                  <a:gd name="T37" fmla="*/ 108 h 161"/>
                  <a:gd name="T38" fmla="*/ 102 w 152"/>
                  <a:gd name="T39" fmla="*/ 94 h 161"/>
                  <a:gd name="T40" fmla="*/ 100 w 152"/>
                  <a:gd name="T41" fmla="*/ 83 h 161"/>
                  <a:gd name="T42" fmla="*/ 106 w 152"/>
                  <a:gd name="T43" fmla="*/ 70 h 161"/>
                  <a:gd name="T44" fmla="*/ 108 w 152"/>
                  <a:gd name="T45" fmla="*/ 59 h 161"/>
                  <a:gd name="T46" fmla="*/ 94 w 152"/>
                  <a:gd name="T47" fmla="*/ 38 h 161"/>
                  <a:gd name="T48" fmla="*/ 91 w 152"/>
                  <a:gd name="T49" fmla="*/ 27 h 161"/>
                  <a:gd name="T50" fmla="*/ 79 w 152"/>
                  <a:gd name="T51" fmla="*/ 18 h 161"/>
                  <a:gd name="T52" fmla="*/ 54 w 152"/>
                  <a:gd name="T53" fmla="*/ 6 h 161"/>
                  <a:gd name="T54" fmla="*/ 43 w 152"/>
                  <a:gd name="T55" fmla="*/ 15 h 161"/>
                  <a:gd name="T56" fmla="*/ 0 w 152"/>
                  <a:gd name="T57" fmla="*/ 30 h 161"/>
                  <a:gd name="T58" fmla="*/ 3 w 152"/>
                  <a:gd name="T59" fmla="*/ 2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 h="161">
                    <a:moveTo>
                      <a:pt x="3" y="25"/>
                    </a:moveTo>
                    <a:lnTo>
                      <a:pt x="34" y="0"/>
                    </a:lnTo>
                    <a:lnTo>
                      <a:pt x="54" y="0"/>
                    </a:lnTo>
                    <a:lnTo>
                      <a:pt x="72" y="2"/>
                    </a:lnTo>
                    <a:lnTo>
                      <a:pt x="85" y="9"/>
                    </a:lnTo>
                    <a:lnTo>
                      <a:pt x="120" y="29"/>
                    </a:lnTo>
                    <a:lnTo>
                      <a:pt x="131" y="38"/>
                    </a:lnTo>
                    <a:lnTo>
                      <a:pt x="139" y="47"/>
                    </a:lnTo>
                    <a:lnTo>
                      <a:pt x="147" y="75"/>
                    </a:lnTo>
                    <a:lnTo>
                      <a:pt x="151" y="83"/>
                    </a:lnTo>
                    <a:lnTo>
                      <a:pt x="147" y="94"/>
                    </a:lnTo>
                    <a:lnTo>
                      <a:pt x="142" y="104"/>
                    </a:lnTo>
                    <a:lnTo>
                      <a:pt x="128" y="122"/>
                    </a:lnTo>
                    <a:lnTo>
                      <a:pt x="116" y="133"/>
                    </a:lnTo>
                    <a:lnTo>
                      <a:pt x="100" y="145"/>
                    </a:lnTo>
                    <a:lnTo>
                      <a:pt x="65" y="160"/>
                    </a:lnTo>
                    <a:lnTo>
                      <a:pt x="82" y="141"/>
                    </a:lnTo>
                    <a:lnTo>
                      <a:pt x="97" y="124"/>
                    </a:lnTo>
                    <a:lnTo>
                      <a:pt x="106" y="108"/>
                    </a:lnTo>
                    <a:lnTo>
                      <a:pt x="102" y="94"/>
                    </a:lnTo>
                    <a:lnTo>
                      <a:pt x="100" y="83"/>
                    </a:lnTo>
                    <a:lnTo>
                      <a:pt x="106" y="70"/>
                    </a:lnTo>
                    <a:lnTo>
                      <a:pt x="108" y="59"/>
                    </a:lnTo>
                    <a:lnTo>
                      <a:pt x="94" y="38"/>
                    </a:lnTo>
                    <a:lnTo>
                      <a:pt x="91" y="27"/>
                    </a:lnTo>
                    <a:lnTo>
                      <a:pt x="79" y="18"/>
                    </a:lnTo>
                    <a:lnTo>
                      <a:pt x="54" y="6"/>
                    </a:lnTo>
                    <a:lnTo>
                      <a:pt x="43" y="15"/>
                    </a:lnTo>
                    <a:lnTo>
                      <a:pt x="0" y="30"/>
                    </a:lnTo>
                    <a:lnTo>
                      <a:pt x="3" y="25"/>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 name="Freeform 105"/>
              <p:cNvSpPr>
                <a:spLocks/>
              </p:cNvSpPr>
              <p:nvPr/>
            </p:nvSpPr>
            <p:spPr bwMode="ltGray">
              <a:xfrm>
                <a:off x="5250" y="3351"/>
                <a:ext cx="288" cy="365"/>
              </a:xfrm>
              <a:custGeom>
                <a:avLst/>
                <a:gdLst>
                  <a:gd name="T0" fmla="*/ 270 w 288"/>
                  <a:gd name="T1" fmla="*/ 8 h 365"/>
                  <a:gd name="T2" fmla="*/ 268 w 288"/>
                  <a:gd name="T3" fmla="*/ 0 h 365"/>
                  <a:gd name="T4" fmla="*/ 248 w 288"/>
                  <a:gd name="T5" fmla="*/ 3 h 365"/>
                  <a:gd name="T6" fmla="*/ 236 w 288"/>
                  <a:gd name="T7" fmla="*/ 13 h 365"/>
                  <a:gd name="T8" fmla="*/ 8 w 288"/>
                  <a:gd name="T9" fmla="*/ 79 h 365"/>
                  <a:gd name="T10" fmla="*/ 211 w 288"/>
                  <a:gd name="T11" fmla="*/ 32 h 365"/>
                  <a:gd name="T12" fmla="*/ 213 w 288"/>
                  <a:gd name="T13" fmla="*/ 41 h 365"/>
                  <a:gd name="T14" fmla="*/ 114 w 288"/>
                  <a:gd name="T15" fmla="*/ 98 h 365"/>
                  <a:gd name="T16" fmla="*/ 237 w 288"/>
                  <a:gd name="T17" fmla="*/ 52 h 365"/>
                  <a:gd name="T18" fmla="*/ 222 w 288"/>
                  <a:gd name="T19" fmla="*/ 71 h 365"/>
                  <a:gd name="T20" fmla="*/ 182 w 288"/>
                  <a:gd name="T21" fmla="*/ 102 h 365"/>
                  <a:gd name="T22" fmla="*/ 62 w 288"/>
                  <a:gd name="T23" fmla="*/ 186 h 365"/>
                  <a:gd name="T24" fmla="*/ 67 w 288"/>
                  <a:gd name="T25" fmla="*/ 179 h 365"/>
                  <a:gd name="T26" fmla="*/ 145 w 288"/>
                  <a:gd name="T27" fmla="*/ 127 h 365"/>
                  <a:gd name="T28" fmla="*/ 207 w 288"/>
                  <a:gd name="T29" fmla="*/ 87 h 365"/>
                  <a:gd name="T30" fmla="*/ 236 w 288"/>
                  <a:gd name="T31" fmla="*/ 68 h 365"/>
                  <a:gd name="T32" fmla="*/ 240 w 288"/>
                  <a:gd name="T33" fmla="*/ 74 h 365"/>
                  <a:gd name="T34" fmla="*/ 207 w 288"/>
                  <a:gd name="T35" fmla="*/ 100 h 365"/>
                  <a:gd name="T36" fmla="*/ 158 w 288"/>
                  <a:gd name="T37" fmla="*/ 135 h 365"/>
                  <a:gd name="T38" fmla="*/ 222 w 288"/>
                  <a:gd name="T39" fmla="*/ 87 h 365"/>
                  <a:gd name="T40" fmla="*/ 240 w 288"/>
                  <a:gd name="T41" fmla="*/ 74 h 365"/>
                  <a:gd name="T42" fmla="*/ 243 w 288"/>
                  <a:gd name="T43" fmla="*/ 88 h 365"/>
                  <a:gd name="T44" fmla="*/ 222 w 288"/>
                  <a:gd name="T45" fmla="*/ 112 h 365"/>
                  <a:gd name="T46" fmla="*/ 158 w 288"/>
                  <a:gd name="T47" fmla="*/ 144 h 365"/>
                  <a:gd name="T48" fmla="*/ 105 w 288"/>
                  <a:gd name="T49" fmla="*/ 173 h 365"/>
                  <a:gd name="T50" fmla="*/ 167 w 288"/>
                  <a:gd name="T51" fmla="*/ 144 h 365"/>
                  <a:gd name="T52" fmla="*/ 231 w 288"/>
                  <a:gd name="T53" fmla="*/ 109 h 365"/>
                  <a:gd name="T54" fmla="*/ 228 w 288"/>
                  <a:gd name="T55" fmla="*/ 121 h 365"/>
                  <a:gd name="T56" fmla="*/ 231 w 288"/>
                  <a:gd name="T57" fmla="*/ 141 h 365"/>
                  <a:gd name="T58" fmla="*/ 221 w 288"/>
                  <a:gd name="T59" fmla="*/ 151 h 365"/>
                  <a:gd name="T60" fmla="*/ 169 w 288"/>
                  <a:gd name="T61" fmla="*/ 180 h 365"/>
                  <a:gd name="T62" fmla="*/ 71 w 288"/>
                  <a:gd name="T63" fmla="*/ 227 h 365"/>
                  <a:gd name="T64" fmla="*/ 86 w 288"/>
                  <a:gd name="T65" fmla="*/ 217 h 365"/>
                  <a:gd name="T66" fmla="*/ 207 w 288"/>
                  <a:gd name="T67" fmla="*/ 160 h 365"/>
                  <a:gd name="T68" fmla="*/ 245 w 288"/>
                  <a:gd name="T69" fmla="*/ 135 h 365"/>
                  <a:gd name="T70" fmla="*/ 148 w 288"/>
                  <a:gd name="T71" fmla="*/ 209 h 365"/>
                  <a:gd name="T72" fmla="*/ 244 w 288"/>
                  <a:gd name="T73" fmla="*/ 158 h 365"/>
                  <a:gd name="T74" fmla="*/ 241 w 288"/>
                  <a:gd name="T75" fmla="*/ 178 h 365"/>
                  <a:gd name="T76" fmla="*/ 193 w 288"/>
                  <a:gd name="T77" fmla="*/ 227 h 365"/>
                  <a:gd name="T78" fmla="*/ 111 w 288"/>
                  <a:gd name="T79" fmla="*/ 261 h 365"/>
                  <a:gd name="T80" fmla="*/ 33 w 288"/>
                  <a:gd name="T81" fmla="*/ 293 h 365"/>
                  <a:gd name="T82" fmla="*/ 149 w 288"/>
                  <a:gd name="T83" fmla="*/ 249 h 365"/>
                  <a:gd name="T84" fmla="*/ 197 w 288"/>
                  <a:gd name="T85" fmla="*/ 224 h 365"/>
                  <a:gd name="T86" fmla="*/ 240 w 288"/>
                  <a:gd name="T87" fmla="*/ 186 h 365"/>
                  <a:gd name="T88" fmla="*/ 236 w 288"/>
                  <a:gd name="T89" fmla="*/ 203 h 365"/>
                  <a:gd name="T90" fmla="*/ 233 w 288"/>
                  <a:gd name="T91" fmla="*/ 219 h 365"/>
                  <a:gd name="T92" fmla="*/ 236 w 288"/>
                  <a:gd name="T93" fmla="*/ 236 h 365"/>
                  <a:gd name="T94" fmla="*/ 193 w 288"/>
                  <a:gd name="T95" fmla="*/ 267 h 365"/>
                  <a:gd name="T96" fmla="*/ 113 w 288"/>
                  <a:gd name="T97" fmla="*/ 296 h 365"/>
                  <a:gd name="T98" fmla="*/ 118 w 288"/>
                  <a:gd name="T99" fmla="*/ 294 h 365"/>
                  <a:gd name="T100" fmla="*/ 217 w 288"/>
                  <a:gd name="T101" fmla="*/ 255 h 365"/>
                  <a:gd name="T102" fmla="*/ 212 w 288"/>
                  <a:gd name="T103" fmla="*/ 265 h 365"/>
                  <a:gd name="T104" fmla="*/ 217 w 288"/>
                  <a:gd name="T105" fmla="*/ 270 h 365"/>
                  <a:gd name="T106" fmla="*/ 222 w 288"/>
                  <a:gd name="T107" fmla="*/ 280 h 365"/>
                  <a:gd name="T108" fmla="*/ 173 w 288"/>
                  <a:gd name="T109" fmla="*/ 309 h 365"/>
                  <a:gd name="T110" fmla="*/ 120 w 288"/>
                  <a:gd name="T111" fmla="*/ 315 h 365"/>
                  <a:gd name="T112" fmla="*/ 217 w 288"/>
                  <a:gd name="T113" fmla="*/ 289 h 365"/>
                  <a:gd name="T114" fmla="*/ 212 w 288"/>
                  <a:gd name="T115" fmla="*/ 304 h 365"/>
                  <a:gd name="T116" fmla="*/ 218 w 288"/>
                  <a:gd name="T117" fmla="*/ 312 h 365"/>
                  <a:gd name="T118" fmla="*/ 105 w 288"/>
                  <a:gd name="T119" fmla="*/ 364 h 365"/>
                  <a:gd name="T120" fmla="*/ 212 w 288"/>
                  <a:gd name="T121" fmla="*/ 325 h 365"/>
                  <a:gd name="T122" fmla="*/ 235 w 288"/>
                  <a:gd name="T123" fmla="*/ 311 h 365"/>
                  <a:gd name="T124" fmla="*/ 249 w 288"/>
                  <a:gd name="T125" fmla="*/ 29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8" h="365">
                    <a:moveTo>
                      <a:pt x="266" y="28"/>
                    </a:moveTo>
                    <a:lnTo>
                      <a:pt x="270" y="8"/>
                    </a:lnTo>
                    <a:lnTo>
                      <a:pt x="287" y="6"/>
                    </a:lnTo>
                    <a:lnTo>
                      <a:pt x="268" y="0"/>
                    </a:lnTo>
                    <a:lnTo>
                      <a:pt x="260" y="0"/>
                    </a:lnTo>
                    <a:lnTo>
                      <a:pt x="248" y="3"/>
                    </a:lnTo>
                    <a:lnTo>
                      <a:pt x="247" y="9"/>
                    </a:lnTo>
                    <a:lnTo>
                      <a:pt x="236" y="13"/>
                    </a:lnTo>
                    <a:lnTo>
                      <a:pt x="139" y="65"/>
                    </a:lnTo>
                    <a:lnTo>
                      <a:pt x="8" y="79"/>
                    </a:lnTo>
                    <a:lnTo>
                      <a:pt x="138" y="64"/>
                    </a:lnTo>
                    <a:lnTo>
                      <a:pt x="211" y="32"/>
                    </a:lnTo>
                    <a:lnTo>
                      <a:pt x="236" y="28"/>
                    </a:lnTo>
                    <a:lnTo>
                      <a:pt x="213" y="41"/>
                    </a:lnTo>
                    <a:lnTo>
                      <a:pt x="236" y="42"/>
                    </a:lnTo>
                    <a:lnTo>
                      <a:pt x="114" y="98"/>
                    </a:lnTo>
                    <a:lnTo>
                      <a:pt x="197" y="63"/>
                    </a:lnTo>
                    <a:lnTo>
                      <a:pt x="237" y="52"/>
                    </a:lnTo>
                    <a:lnTo>
                      <a:pt x="236" y="60"/>
                    </a:lnTo>
                    <a:lnTo>
                      <a:pt x="222" y="71"/>
                    </a:lnTo>
                    <a:lnTo>
                      <a:pt x="211" y="81"/>
                    </a:lnTo>
                    <a:lnTo>
                      <a:pt x="182" y="102"/>
                    </a:lnTo>
                    <a:lnTo>
                      <a:pt x="129" y="141"/>
                    </a:lnTo>
                    <a:lnTo>
                      <a:pt x="62" y="186"/>
                    </a:lnTo>
                    <a:lnTo>
                      <a:pt x="9" y="217"/>
                    </a:lnTo>
                    <a:lnTo>
                      <a:pt x="67" y="179"/>
                    </a:lnTo>
                    <a:lnTo>
                      <a:pt x="101" y="156"/>
                    </a:lnTo>
                    <a:lnTo>
                      <a:pt x="145" y="127"/>
                    </a:lnTo>
                    <a:lnTo>
                      <a:pt x="168" y="109"/>
                    </a:lnTo>
                    <a:lnTo>
                      <a:pt x="207" y="87"/>
                    </a:lnTo>
                    <a:lnTo>
                      <a:pt x="222" y="78"/>
                    </a:lnTo>
                    <a:lnTo>
                      <a:pt x="236" y="68"/>
                    </a:lnTo>
                    <a:lnTo>
                      <a:pt x="228" y="70"/>
                    </a:lnTo>
                    <a:lnTo>
                      <a:pt x="240" y="74"/>
                    </a:lnTo>
                    <a:lnTo>
                      <a:pt x="226" y="81"/>
                    </a:lnTo>
                    <a:lnTo>
                      <a:pt x="207" y="100"/>
                    </a:lnTo>
                    <a:lnTo>
                      <a:pt x="185" y="120"/>
                    </a:lnTo>
                    <a:lnTo>
                      <a:pt x="158" y="135"/>
                    </a:lnTo>
                    <a:lnTo>
                      <a:pt x="202" y="102"/>
                    </a:lnTo>
                    <a:lnTo>
                      <a:pt x="222" y="87"/>
                    </a:lnTo>
                    <a:lnTo>
                      <a:pt x="236" y="74"/>
                    </a:lnTo>
                    <a:lnTo>
                      <a:pt x="240" y="74"/>
                    </a:lnTo>
                    <a:lnTo>
                      <a:pt x="230" y="93"/>
                    </a:lnTo>
                    <a:lnTo>
                      <a:pt x="243" y="88"/>
                    </a:lnTo>
                    <a:lnTo>
                      <a:pt x="236" y="100"/>
                    </a:lnTo>
                    <a:lnTo>
                      <a:pt x="222" y="112"/>
                    </a:lnTo>
                    <a:lnTo>
                      <a:pt x="193" y="131"/>
                    </a:lnTo>
                    <a:lnTo>
                      <a:pt x="158" y="144"/>
                    </a:lnTo>
                    <a:lnTo>
                      <a:pt x="129" y="160"/>
                    </a:lnTo>
                    <a:lnTo>
                      <a:pt x="105" y="173"/>
                    </a:lnTo>
                    <a:lnTo>
                      <a:pt x="120" y="167"/>
                    </a:lnTo>
                    <a:lnTo>
                      <a:pt x="167" y="144"/>
                    </a:lnTo>
                    <a:lnTo>
                      <a:pt x="222" y="116"/>
                    </a:lnTo>
                    <a:lnTo>
                      <a:pt x="231" y="109"/>
                    </a:lnTo>
                    <a:lnTo>
                      <a:pt x="240" y="100"/>
                    </a:lnTo>
                    <a:lnTo>
                      <a:pt x="228" y="121"/>
                    </a:lnTo>
                    <a:lnTo>
                      <a:pt x="249" y="113"/>
                    </a:lnTo>
                    <a:lnTo>
                      <a:pt x="231" y="141"/>
                    </a:lnTo>
                    <a:lnTo>
                      <a:pt x="226" y="147"/>
                    </a:lnTo>
                    <a:lnTo>
                      <a:pt x="221" y="151"/>
                    </a:lnTo>
                    <a:lnTo>
                      <a:pt x="196" y="166"/>
                    </a:lnTo>
                    <a:lnTo>
                      <a:pt x="169" y="180"/>
                    </a:lnTo>
                    <a:lnTo>
                      <a:pt x="119" y="205"/>
                    </a:lnTo>
                    <a:lnTo>
                      <a:pt x="71" y="227"/>
                    </a:lnTo>
                    <a:lnTo>
                      <a:pt x="0" y="258"/>
                    </a:lnTo>
                    <a:lnTo>
                      <a:pt x="86" y="217"/>
                    </a:lnTo>
                    <a:lnTo>
                      <a:pt x="173" y="176"/>
                    </a:lnTo>
                    <a:lnTo>
                      <a:pt x="207" y="160"/>
                    </a:lnTo>
                    <a:lnTo>
                      <a:pt x="228" y="143"/>
                    </a:lnTo>
                    <a:lnTo>
                      <a:pt x="245" y="135"/>
                    </a:lnTo>
                    <a:lnTo>
                      <a:pt x="248" y="136"/>
                    </a:lnTo>
                    <a:lnTo>
                      <a:pt x="148" y="209"/>
                    </a:lnTo>
                    <a:lnTo>
                      <a:pt x="225" y="159"/>
                    </a:lnTo>
                    <a:lnTo>
                      <a:pt x="244" y="158"/>
                    </a:lnTo>
                    <a:lnTo>
                      <a:pt x="222" y="184"/>
                    </a:lnTo>
                    <a:lnTo>
                      <a:pt x="241" y="178"/>
                    </a:lnTo>
                    <a:lnTo>
                      <a:pt x="212" y="208"/>
                    </a:lnTo>
                    <a:lnTo>
                      <a:pt x="193" y="227"/>
                    </a:lnTo>
                    <a:lnTo>
                      <a:pt x="158" y="242"/>
                    </a:lnTo>
                    <a:lnTo>
                      <a:pt x="111" y="261"/>
                    </a:lnTo>
                    <a:lnTo>
                      <a:pt x="67" y="280"/>
                    </a:lnTo>
                    <a:lnTo>
                      <a:pt x="33" y="293"/>
                    </a:lnTo>
                    <a:lnTo>
                      <a:pt x="9" y="299"/>
                    </a:lnTo>
                    <a:lnTo>
                      <a:pt x="149" y="249"/>
                    </a:lnTo>
                    <a:lnTo>
                      <a:pt x="181" y="234"/>
                    </a:lnTo>
                    <a:lnTo>
                      <a:pt x="197" y="224"/>
                    </a:lnTo>
                    <a:lnTo>
                      <a:pt x="219" y="205"/>
                    </a:lnTo>
                    <a:lnTo>
                      <a:pt x="240" y="186"/>
                    </a:lnTo>
                    <a:lnTo>
                      <a:pt x="218" y="212"/>
                    </a:lnTo>
                    <a:lnTo>
                      <a:pt x="236" y="203"/>
                    </a:lnTo>
                    <a:lnTo>
                      <a:pt x="217" y="224"/>
                    </a:lnTo>
                    <a:lnTo>
                      <a:pt x="233" y="219"/>
                    </a:lnTo>
                    <a:lnTo>
                      <a:pt x="215" y="244"/>
                    </a:lnTo>
                    <a:lnTo>
                      <a:pt x="236" y="236"/>
                    </a:lnTo>
                    <a:lnTo>
                      <a:pt x="217" y="249"/>
                    </a:lnTo>
                    <a:lnTo>
                      <a:pt x="193" y="267"/>
                    </a:lnTo>
                    <a:lnTo>
                      <a:pt x="173" y="273"/>
                    </a:lnTo>
                    <a:lnTo>
                      <a:pt x="113" y="296"/>
                    </a:lnTo>
                    <a:lnTo>
                      <a:pt x="58" y="309"/>
                    </a:lnTo>
                    <a:lnTo>
                      <a:pt x="118" y="294"/>
                    </a:lnTo>
                    <a:lnTo>
                      <a:pt x="168" y="274"/>
                    </a:lnTo>
                    <a:lnTo>
                      <a:pt x="217" y="255"/>
                    </a:lnTo>
                    <a:lnTo>
                      <a:pt x="231" y="246"/>
                    </a:lnTo>
                    <a:lnTo>
                      <a:pt x="212" y="265"/>
                    </a:lnTo>
                    <a:lnTo>
                      <a:pt x="226" y="261"/>
                    </a:lnTo>
                    <a:lnTo>
                      <a:pt x="217" y="270"/>
                    </a:lnTo>
                    <a:lnTo>
                      <a:pt x="212" y="284"/>
                    </a:lnTo>
                    <a:lnTo>
                      <a:pt x="222" y="280"/>
                    </a:lnTo>
                    <a:lnTo>
                      <a:pt x="209" y="291"/>
                    </a:lnTo>
                    <a:lnTo>
                      <a:pt x="173" y="309"/>
                    </a:lnTo>
                    <a:lnTo>
                      <a:pt x="149" y="312"/>
                    </a:lnTo>
                    <a:lnTo>
                      <a:pt x="120" y="315"/>
                    </a:lnTo>
                    <a:lnTo>
                      <a:pt x="178" y="306"/>
                    </a:lnTo>
                    <a:lnTo>
                      <a:pt x="217" y="289"/>
                    </a:lnTo>
                    <a:lnTo>
                      <a:pt x="226" y="277"/>
                    </a:lnTo>
                    <a:lnTo>
                      <a:pt x="212" y="304"/>
                    </a:lnTo>
                    <a:lnTo>
                      <a:pt x="228" y="298"/>
                    </a:lnTo>
                    <a:lnTo>
                      <a:pt x="218" y="312"/>
                    </a:lnTo>
                    <a:lnTo>
                      <a:pt x="202" y="332"/>
                    </a:lnTo>
                    <a:lnTo>
                      <a:pt x="105" y="364"/>
                    </a:lnTo>
                    <a:lnTo>
                      <a:pt x="203" y="335"/>
                    </a:lnTo>
                    <a:lnTo>
                      <a:pt x="212" y="325"/>
                    </a:lnTo>
                    <a:lnTo>
                      <a:pt x="218" y="318"/>
                    </a:lnTo>
                    <a:lnTo>
                      <a:pt x="235" y="311"/>
                    </a:lnTo>
                    <a:lnTo>
                      <a:pt x="245" y="326"/>
                    </a:lnTo>
                    <a:lnTo>
                      <a:pt x="249" y="298"/>
                    </a:lnTo>
                    <a:lnTo>
                      <a:pt x="266" y="28"/>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 name="Freeform 106"/>
              <p:cNvSpPr>
                <a:spLocks/>
              </p:cNvSpPr>
              <p:nvPr/>
            </p:nvSpPr>
            <p:spPr bwMode="ltGray">
              <a:xfrm>
                <a:off x="4803" y="3748"/>
                <a:ext cx="255" cy="271"/>
              </a:xfrm>
              <a:custGeom>
                <a:avLst/>
                <a:gdLst>
                  <a:gd name="T0" fmla="*/ 116 w 255"/>
                  <a:gd name="T1" fmla="*/ 7 h 271"/>
                  <a:gd name="T2" fmla="*/ 18 w 255"/>
                  <a:gd name="T3" fmla="*/ 12 h 271"/>
                  <a:gd name="T4" fmla="*/ 108 w 255"/>
                  <a:gd name="T5" fmla="*/ 12 h 271"/>
                  <a:gd name="T6" fmla="*/ 94 w 255"/>
                  <a:gd name="T7" fmla="*/ 23 h 271"/>
                  <a:gd name="T8" fmla="*/ 94 w 255"/>
                  <a:gd name="T9" fmla="*/ 28 h 271"/>
                  <a:gd name="T10" fmla="*/ 50 w 255"/>
                  <a:gd name="T11" fmla="*/ 40 h 271"/>
                  <a:gd name="T12" fmla="*/ 83 w 255"/>
                  <a:gd name="T13" fmla="*/ 36 h 271"/>
                  <a:gd name="T14" fmla="*/ 83 w 255"/>
                  <a:gd name="T15" fmla="*/ 42 h 271"/>
                  <a:gd name="T16" fmla="*/ 90 w 255"/>
                  <a:gd name="T17" fmla="*/ 45 h 271"/>
                  <a:gd name="T18" fmla="*/ 10 w 255"/>
                  <a:gd name="T19" fmla="*/ 73 h 271"/>
                  <a:gd name="T20" fmla="*/ 86 w 255"/>
                  <a:gd name="T21" fmla="*/ 59 h 271"/>
                  <a:gd name="T22" fmla="*/ 68 w 255"/>
                  <a:gd name="T23" fmla="*/ 78 h 271"/>
                  <a:gd name="T24" fmla="*/ 10 w 255"/>
                  <a:gd name="T25" fmla="*/ 90 h 271"/>
                  <a:gd name="T26" fmla="*/ 72 w 255"/>
                  <a:gd name="T27" fmla="*/ 80 h 271"/>
                  <a:gd name="T28" fmla="*/ 25 w 255"/>
                  <a:gd name="T29" fmla="*/ 102 h 271"/>
                  <a:gd name="T30" fmla="*/ 53 w 255"/>
                  <a:gd name="T31" fmla="*/ 92 h 271"/>
                  <a:gd name="T32" fmla="*/ 72 w 255"/>
                  <a:gd name="T33" fmla="*/ 90 h 271"/>
                  <a:gd name="T34" fmla="*/ 72 w 255"/>
                  <a:gd name="T35" fmla="*/ 97 h 271"/>
                  <a:gd name="T36" fmla="*/ 61 w 255"/>
                  <a:gd name="T37" fmla="*/ 111 h 271"/>
                  <a:gd name="T38" fmla="*/ 6 w 255"/>
                  <a:gd name="T39" fmla="*/ 127 h 271"/>
                  <a:gd name="T40" fmla="*/ 68 w 255"/>
                  <a:gd name="T41" fmla="*/ 113 h 271"/>
                  <a:gd name="T42" fmla="*/ 57 w 255"/>
                  <a:gd name="T43" fmla="*/ 132 h 271"/>
                  <a:gd name="T44" fmla="*/ 43 w 255"/>
                  <a:gd name="T45" fmla="*/ 144 h 271"/>
                  <a:gd name="T46" fmla="*/ 50 w 255"/>
                  <a:gd name="T47" fmla="*/ 144 h 271"/>
                  <a:gd name="T48" fmla="*/ 50 w 255"/>
                  <a:gd name="T49" fmla="*/ 151 h 271"/>
                  <a:gd name="T50" fmla="*/ 10 w 255"/>
                  <a:gd name="T51" fmla="*/ 168 h 271"/>
                  <a:gd name="T52" fmla="*/ 43 w 255"/>
                  <a:gd name="T53" fmla="*/ 165 h 271"/>
                  <a:gd name="T54" fmla="*/ 43 w 255"/>
                  <a:gd name="T55" fmla="*/ 168 h 271"/>
                  <a:gd name="T56" fmla="*/ 47 w 255"/>
                  <a:gd name="T57" fmla="*/ 175 h 271"/>
                  <a:gd name="T58" fmla="*/ 38 w 255"/>
                  <a:gd name="T59" fmla="*/ 189 h 271"/>
                  <a:gd name="T60" fmla="*/ 47 w 255"/>
                  <a:gd name="T61" fmla="*/ 196 h 271"/>
                  <a:gd name="T62" fmla="*/ 50 w 255"/>
                  <a:gd name="T63" fmla="*/ 227 h 271"/>
                  <a:gd name="T64" fmla="*/ 57 w 255"/>
                  <a:gd name="T65" fmla="*/ 189 h 271"/>
                  <a:gd name="T66" fmla="*/ 119 w 255"/>
                  <a:gd name="T67" fmla="*/ 270 h 271"/>
                  <a:gd name="T68" fmla="*/ 83 w 255"/>
                  <a:gd name="T69" fmla="*/ 175 h 271"/>
                  <a:gd name="T70" fmla="*/ 83 w 255"/>
                  <a:gd name="T71" fmla="*/ 173 h 271"/>
                  <a:gd name="T72" fmla="*/ 86 w 255"/>
                  <a:gd name="T73" fmla="*/ 165 h 271"/>
                  <a:gd name="T74" fmla="*/ 137 w 255"/>
                  <a:gd name="T75" fmla="*/ 213 h 271"/>
                  <a:gd name="T76" fmla="*/ 104 w 255"/>
                  <a:gd name="T77" fmla="*/ 187 h 271"/>
                  <a:gd name="T78" fmla="*/ 94 w 255"/>
                  <a:gd name="T79" fmla="*/ 144 h 271"/>
                  <a:gd name="T80" fmla="*/ 97 w 255"/>
                  <a:gd name="T81" fmla="*/ 132 h 271"/>
                  <a:gd name="T82" fmla="*/ 116 w 255"/>
                  <a:gd name="T83" fmla="*/ 161 h 271"/>
                  <a:gd name="T84" fmla="*/ 104 w 255"/>
                  <a:gd name="T85" fmla="*/ 118 h 271"/>
                  <a:gd name="T86" fmla="*/ 123 w 255"/>
                  <a:gd name="T87" fmla="*/ 111 h 271"/>
                  <a:gd name="T88" fmla="*/ 137 w 255"/>
                  <a:gd name="T89" fmla="*/ 140 h 271"/>
                  <a:gd name="T90" fmla="*/ 119 w 255"/>
                  <a:gd name="T91" fmla="*/ 90 h 271"/>
                  <a:gd name="T92" fmla="*/ 123 w 255"/>
                  <a:gd name="T93" fmla="*/ 85 h 271"/>
                  <a:gd name="T94" fmla="*/ 127 w 255"/>
                  <a:gd name="T95" fmla="*/ 61 h 271"/>
                  <a:gd name="T96" fmla="*/ 144 w 255"/>
                  <a:gd name="T97" fmla="*/ 64 h 271"/>
                  <a:gd name="T98" fmla="*/ 210 w 255"/>
                  <a:gd name="T99" fmla="*/ 125 h 271"/>
                  <a:gd name="T100" fmla="*/ 163 w 255"/>
                  <a:gd name="T101" fmla="*/ 90 h 271"/>
                  <a:gd name="T102" fmla="*/ 137 w 255"/>
                  <a:gd name="T103" fmla="*/ 40 h 271"/>
                  <a:gd name="T104" fmla="*/ 144 w 255"/>
                  <a:gd name="T105" fmla="*/ 31 h 271"/>
                  <a:gd name="T106" fmla="*/ 177 w 255"/>
                  <a:gd name="T107" fmla="*/ 59 h 271"/>
                  <a:gd name="T108" fmla="*/ 170 w 255"/>
                  <a:gd name="T109" fmla="*/ 56 h 271"/>
                  <a:gd name="T110" fmla="*/ 155 w 255"/>
                  <a:gd name="T111" fmla="*/ 18 h 271"/>
                  <a:gd name="T112" fmla="*/ 195 w 255"/>
                  <a:gd name="T113" fmla="*/ 56 h 271"/>
                  <a:gd name="T114" fmla="*/ 169 w 255"/>
                  <a:gd name="T115" fmla="*/ 37 h 271"/>
                  <a:gd name="T116" fmla="*/ 149 w 255"/>
                  <a:gd name="T117" fmla="*/ 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5" h="271">
                    <a:moveTo>
                      <a:pt x="143" y="3"/>
                    </a:moveTo>
                    <a:lnTo>
                      <a:pt x="127" y="0"/>
                    </a:lnTo>
                    <a:lnTo>
                      <a:pt x="116" y="7"/>
                    </a:lnTo>
                    <a:lnTo>
                      <a:pt x="104" y="9"/>
                    </a:lnTo>
                    <a:lnTo>
                      <a:pt x="79" y="12"/>
                    </a:lnTo>
                    <a:lnTo>
                      <a:pt x="18" y="12"/>
                    </a:lnTo>
                    <a:lnTo>
                      <a:pt x="79" y="14"/>
                    </a:lnTo>
                    <a:lnTo>
                      <a:pt x="97" y="9"/>
                    </a:lnTo>
                    <a:lnTo>
                      <a:pt x="108" y="12"/>
                    </a:lnTo>
                    <a:lnTo>
                      <a:pt x="94" y="16"/>
                    </a:lnTo>
                    <a:lnTo>
                      <a:pt x="104" y="16"/>
                    </a:lnTo>
                    <a:lnTo>
                      <a:pt x="94" y="23"/>
                    </a:lnTo>
                    <a:lnTo>
                      <a:pt x="14" y="64"/>
                    </a:lnTo>
                    <a:lnTo>
                      <a:pt x="97" y="23"/>
                    </a:lnTo>
                    <a:lnTo>
                      <a:pt x="94" y="28"/>
                    </a:lnTo>
                    <a:lnTo>
                      <a:pt x="83" y="36"/>
                    </a:lnTo>
                    <a:lnTo>
                      <a:pt x="72" y="37"/>
                    </a:lnTo>
                    <a:lnTo>
                      <a:pt x="50" y="40"/>
                    </a:lnTo>
                    <a:lnTo>
                      <a:pt x="14" y="36"/>
                    </a:lnTo>
                    <a:lnTo>
                      <a:pt x="72" y="40"/>
                    </a:lnTo>
                    <a:lnTo>
                      <a:pt x="83" y="36"/>
                    </a:lnTo>
                    <a:lnTo>
                      <a:pt x="94" y="33"/>
                    </a:lnTo>
                    <a:lnTo>
                      <a:pt x="90" y="40"/>
                    </a:lnTo>
                    <a:lnTo>
                      <a:pt x="83" y="42"/>
                    </a:lnTo>
                    <a:lnTo>
                      <a:pt x="10" y="66"/>
                    </a:lnTo>
                    <a:lnTo>
                      <a:pt x="83" y="45"/>
                    </a:lnTo>
                    <a:lnTo>
                      <a:pt x="90" y="45"/>
                    </a:lnTo>
                    <a:lnTo>
                      <a:pt x="83" y="52"/>
                    </a:lnTo>
                    <a:lnTo>
                      <a:pt x="72" y="59"/>
                    </a:lnTo>
                    <a:lnTo>
                      <a:pt x="10" y="73"/>
                    </a:lnTo>
                    <a:lnTo>
                      <a:pt x="79" y="56"/>
                    </a:lnTo>
                    <a:lnTo>
                      <a:pt x="83" y="56"/>
                    </a:lnTo>
                    <a:lnTo>
                      <a:pt x="86" y="59"/>
                    </a:lnTo>
                    <a:lnTo>
                      <a:pt x="72" y="68"/>
                    </a:lnTo>
                    <a:lnTo>
                      <a:pt x="86" y="66"/>
                    </a:lnTo>
                    <a:lnTo>
                      <a:pt x="68" y="78"/>
                    </a:lnTo>
                    <a:lnTo>
                      <a:pt x="53" y="85"/>
                    </a:lnTo>
                    <a:lnTo>
                      <a:pt x="25" y="90"/>
                    </a:lnTo>
                    <a:lnTo>
                      <a:pt x="10" y="90"/>
                    </a:lnTo>
                    <a:lnTo>
                      <a:pt x="35" y="88"/>
                    </a:lnTo>
                    <a:lnTo>
                      <a:pt x="65" y="82"/>
                    </a:lnTo>
                    <a:lnTo>
                      <a:pt x="72" y="80"/>
                    </a:lnTo>
                    <a:lnTo>
                      <a:pt x="65" y="88"/>
                    </a:lnTo>
                    <a:lnTo>
                      <a:pt x="50" y="97"/>
                    </a:lnTo>
                    <a:lnTo>
                      <a:pt x="25" y="102"/>
                    </a:lnTo>
                    <a:lnTo>
                      <a:pt x="0" y="106"/>
                    </a:lnTo>
                    <a:lnTo>
                      <a:pt x="32" y="99"/>
                    </a:lnTo>
                    <a:lnTo>
                      <a:pt x="53" y="92"/>
                    </a:lnTo>
                    <a:lnTo>
                      <a:pt x="72" y="85"/>
                    </a:lnTo>
                    <a:lnTo>
                      <a:pt x="75" y="82"/>
                    </a:lnTo>
                    <a:lnTo>
                      <a:pt x="72" y="90"/>
                    </a:lnTo>
                    <a:lnTo>
                      <a:pt x="79" y="88"/>
                    </a:lnTo>
                    <a:lnTo>
                      <a:pt x="86" y="90"/>
                    </a:lnTo>
                    <a:lnTo>
                      <a:pt x="72" y="97"/>
                    </a:lnTo>
                    <a:lnTo>
                      <a:pt x="72" y="102"/>
                    </a:lnTo>
                    <a:lnTo>
                      <a:pt x="53" y="111"/>
                    </a:lnTo>
                    <a:lnTo>
                      <a:pt x="61" y="111"/>
                    </a:lnTo>
                    <a:lnTo>
                      <a:pt x="53" y="116"/>
                    </a:lnTo>
                    <a:lnTo>
                      <a:pt x="28" y="125"/>
                    </a:lnTo>
                    <a:lnTo>
                      <a:pt x="6" y="127"/>
                    </a:lnTo>
                    <a:lnTo>
                      <a:pt x="38" y="123"/>
                    </a:lnTo>
                    <a:lnTo>
                      <a:pt x="57" y="116"/>
                    </a:lnTo>
                    <a:lnTo>
                      <a:pt x="68" y="113"/>
                    </a:lnTo>
                    <a:lnTo>
                      <a:pt x="68" y="120"/>
                    </a:lnTo>
                    <a:lnTo>
                      <a:pt x="68" y="123"/>
                    </a:lnTo>
                    <a:lnTo>
                      <a:pt x="57" y="132"/>
                    </a:lnTo>
                    <a:lnTo>
                      <a:pt x="47" y="140"/>
                    </a:lnTo>
                    <a:lnTo>
                      <a:pt x="53" y="140"/>
                    </a:lnTo>
                    <a:lnTo>
                      <a:pt x="43" y="144"/>
                    </a:lnTo>
                    <a:lnTo>
                      <a:pt x="6" y="156"/>
                    </a:lnTo>
                    <a:lnTo>
                      <a:pt x="32" y="149"/>
                    </a:lnTo>
                    <a:lnTo>
                      <a:pt x="50" y="144"/>
                    </a:lnTo>
                    <a:lnTo>
                      <a:pt x="50" y="151"/>
                    </a:lnTo>
                    <a:lnTo>
                      <a:pt x="38" y="153"/>
                    </a:lnTo>
                    <a:lnTo>
                      <a:pt x="50" y="151"/>
                    </a:lnTo>
                    <a:lnTo>
                      <a:pt x="50" y="156"/>
                    </a:lnTo>
                    <a:lnTo>
                      <a:pt x="43" y="161"/>
                    </a:lnTo>
                    <a:lnTo>
                      <a:pt x="10" y="168"/>
                    </a:lnTo>
                    <a:lnTo>
                      <a:pt x="38" y="161"/>
                    </a:lnTo>
                    <a:lnTo>
                      <a:pt x="38" y="163"/>
                    </a:lnTo>
                    <a:lnTo>
                      <a:pt x="43" y="165"/>
                    </a:lnTo>
                    <a:lnTo>
                      <a:pt x="10" y="182"/>
                    </a:lnTo>
                    <a:lnTo>
                      <a:pt x="35" y="170"/>
                    </a:lnTo>
                    <a:lnTo>
                      <a:pt x="43" y="168"/>
                    </a:lnTo>
                    <a:lnTo>
                      <a:pt x="47" y="173"/>
                    </a:lnTo>
                    <a:lnTo>
                      <a:pt x="38" y="177"/>
                    </a:lnTo>
                    <a:lnTo>
                      <a:pt x="47" y="175"/>
                    </a:lnTo>
                    <a:lnTo>
                      <a:pt x="38" y="189"/>
                    </a:lnTo>
                    <a:lnTo>
                      <a:pt x="6" y="205"/>
                    </a:lnTo>
                    <a:lnTo>
                      <a:pt x="38" y="189"/>
                    </a:lnTo>
                    <a:lnTo>
                      <a:pt x="35" y="196"/>
                    </a:lnTo>
                    <a:lnTo>
                      <a:pt x="47" y="189"/>
                    </a:lnTo>
                    <a:lnTo>
                      <a:pt x="47" y="196"/>
                    </a:lnTo>
                    <a:lnTo>
                      <a:pt x="50" y="229"/>
                    </a:lnTo>
                    <a:lnTo>
                      <a:pt x="83" y="270"/>
                    </a:lnTo>
                    <a:lnTo>
                      <a:pt x="50" y="227"/>
                    </a:lnTo>
                    <a:lnTo>
                      <a:pt x="50" y="211"/>
                    </a:lnTo>
                    <a:lnTo>
                      <a:pt x="53" y="198"/>
                    </a:lnTo>
                    <a:lnTo>
                      <a:pt x="57" y="189"/>
                    </a:lnTo>
                    <a:lnTo>
                      <a:pt x="65" y="173"/>
                    </a:lnTo>
                    <a:lnTo>
                      <a:pt x="72" y="180"/>
                    </a:lnTo>
                    <a:lnTo>
                      <a:pt x="119" y="270"/>
                    </a:lnTo>
                    <a:lnTo>
                      <a:pt x="75" y="180"/>
                    </a:lnTo>
                    <a:lnTo>
                      <a:pt x="75" y="170"/>
                    </a:lnTo>
                    <a:lnTo>
                      <a:pt x="83" y="175"/>
                    </a:lnTo>
                    <a:lnTo>
                      <a:pt x="90" y="263"/>
                    </a:lnTo>
                    <a:lnTo>
                      <a:pt x="86" y="187"/>
                    </a:lnTo>
                    <a:lnTo>
                      <a:pt x="83" y="173"/>
                    </a:lnTo>
                    <a:lnTo>
                      <a:pt x="79" y="168"/>
                    </a:lnTo>
                    <a:lnTo>
                      <a:pt x="83" y="156"/>
                    </a:lnTo>
                    <a:lnTo>
                      <a:pt x="86" y="165"/>
                    </a:lnTo>
                    <a:lnTo>
                      <a:pt x="97" y="184"/>
                    </a:lnTo>
                    <a:lnTo>
                      <a:pt x="108" y="196"/>
                    </a:lnTo>
                    <a:lnTo>
                      <a:pt x="137" y="213"/>
                    </a:lnTo>
                    <a:lnTo>
                      <a:pt x="199" y="244"/>
                    </a:lnTo>
                    <a:lnTo>
                      <a:pt x="119" y="198"/>
                    </a:lnTo>
                    <a:lnTo>
                      <a:pt x="104" y="187"/>
                    </a:lnTo>
                    <a:lnTo>
                      <a:pt x="97" y="180"/>
                    </a:lnTo>
                    <a:lnTo>
                      <a:pt x="90" y="170"/>
                    </a:lnTo>
                    <a:lnTo>
                      <a:pt x="94" y="144"/>
                    </a:lnTo>
                    <a:lnTo>
                      <a:pt x="97" y="151"/>
                    </a:lnTo>
                    <a:lnTo>
                      <a:pt x="97" y="137"/>
                    </a:lnTo>
                    <a:lnTo>
                      <a:pt x="97" y="132"/>
                    </a:lnTo>
                    <a:lnTo>
                      <a:pt x="104" y="144"/>
                    </a:lnTo>
                    <a:lnTo>
                      <a:pt x="174" y="232"/>
                    </a:lnTo>
                    <a:lnTo>
                      <a:pt x="116" y="161"/>
                    </a:lnTo>
                    <a:lnTo>
                      <a:pt x="108" y="153"/>
                    </a:lnTo>
                    <a:lnTo>
                      <a:pt x="104" y="144"/>
                    </a:lnTo>
                    <a:lnTo>
                      <a:pt x="104" y="118"/>
                    </a:lnTo>
                    <a:lnTo>
                      <a:pt x="108" y="120"/>
                    </a:lnTo>
                    <a:lnTo>
                      <a:pt x="112" y="106"/>
                    </a:lnTo>
                    <a:lnTo>
                      <a:pt x="123" y="111"/>
                    </a:lnTo>
                    <a:lnTo>
                      <a:pt x="177" y="208"/>
                    </a:lnTo>
                    <a:lnTo>
                      <a:pt x="148" y="161"/>
                    </a:lnTo>
                    <a:lnTo>
                      <a:pt x="137" y="140"/>
                    </a:lnTo>
                    <a:lnTo>
                      <a:pt x="123" y="120"/>
                    </a:lnTo>
                    <a:lnTo>
                      <a:pt x="123" y="108"/>
                    </a:lnTo>
                    <a:lnTo>
                      <a:pt x="119" y="90"/>
                    </a:lnTo>
                    <a:lnTo>
                      <a:pt x="127" y="92"/>
                    </a:lnTo>
                    <a:lnTo>
                      <a:pt x="155" y="189"/>
                    </a:lnTo>
                    <a:lnTo>
                      <a:pt x="123" y="85"/>
                    </a:lnTo>
                    <a:lnTo>
                      <a:pt x="123" y="75"/>
                    </a:lnTo>
                    <a:lnTo>
                      <a:pt x="127" y="82"/>
                    </a:lnTo>
                    <a:lnTo>
                      <a:pt x="127" y="61"/>
                    </a:lnTo>
                    <a:lnTo>
                      <a:pt x="133" y="68"/>
                    </a:lnTo>
                    <a:lnTo>
                      <a:pt x="133" y="56"/>
                    </a:lnTo>
                    <a:lnTo>
                      <a:pt x="144" y="64"/>
                    </a:lnTo>
                    <a:lnTo>
                      <a:pt x="159" y="88"/>
                    </a:lnTo>
                    <a:lnTo>
                      <a:pt x="177" y="102"/>
                    </a:lnTo>
                    <a:lnTo>
                      <a:pt x="210" y="125"/>
                    </a:lnTo>
                    <a:lnTo>
                      <a:pt x="228" y="146"/>
                    </a:lnTo>
                    <a:lnTo>
                      <a:pt x="177" y="102"/>
                    </a:lnTo>
                    <a:lnTo>
                      <a:pt x="163" y="90"/>
                    </a:lnTo>
                    <a:lnTo>
                      <a:pt x="148" y="73"/>
                    </a:lnTo>
                    <a:lnTo>
                      <a:pt x="144" y="61"/>
                    </a:lnTo>
                    <a:lnTo>
                      <a:pt x="137" y="40"/>
                    </a:lnTo>
                    <a:lnTo>
                      <a:pt x="141" y="42"/>
                    </a:lnTo>
                    <a:lnTo>
                      <a:pt x="148" y="40"/>
                    </a:lnTo>
                    <a:lnTo>
                      <a:pt x="144" y="31"/>
                    </a:lnTo>
                    <a:lnTo>
                      <a:pt x="151" y="40"/>
                    </a:lnTo>
                    <a:lnTo>
                      <a:pt x="159" y="49"/>
                    </a:lnTo>
                    <a:lnTo>
                      <a:pt x="177" y="59"/>
                    </a:lnTo>
                    <a:lnTo>
                      <a:pt x="203" y="68"/>
                    </a:lnTo>
                    <a:lnTo>
                      <a:pt x="254" y="92"/>
                    </a:lnTo>
                    <a:lnTo>
                      <a:pt x="170" y="56"/>
                    </a:lnTo>
                    <a:lnTo>
                      <a:pt x="159" y="47"/>
                    </a:lnTo>
                    <a:lnTo>
                      <a:pt x="155" y="42"/>
                    </a:lnTo>
                    <a:lnTo>
                      <a:pt x="155" y="18"/>
                    </a:lnTo>
                    <a:lnTo>
                      <a:pt x="163" y="26"/>
                    </a:lnTo>
                    <a:lnTo>
                      <a:pt x="174" y="37"/>
                    </a:lnTo>
                    <a:lnTo>
                      <a:pt x="195" y="56"/>
                    </a:lnTo>
                    <a:lnTo>
                      <a:pt x="225" y="75"/>
                    </a:lnTo>
                    <a:lnTo>
                      <a:pt x="231" y="85"/>
                    </a:lnTo>
                    <a:lnTo>
                      <a:pt x="169" y="37"/>
                    </a:lnTo>
                    <a:lnTo>
                      <a:pt x="163" y="21"/>
                    </a:lnTo>
                    <a:lnTo>
                      <a:pt x="166" y="9"/>
                    </a:lnTo>
                    <a:lnTo>
                      <a:pt x="149" y="2"/>
                    </a:lnTo>
                    <a:lnTo>
                      <a:pt x="143" y="3"/>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Freeform 107"/>
              <p:cNvSpPr>
                <a:spLocks/>
              </p:cNvSpPr>
              <p:nvPr/>
            </p:nvSpPr>
            <p:spPr bwMode="ltGray">
              <a:xfrm>
                <a:off x="4977" y="3785"/>
                <a:ext cx="212" cy="258"/>
              </a:xfrm>
              <a:custGeom>
                <a:avLst/>
                <a:gdLst>
                  <a:gd name="T0" fmla="*/ 208 w 212"/>
                  <a:gd name="T1" fmla="*/ 39 h 258"/>
                  <a:gd name="T2" fmla="*/ 192 w 212"/>
                  <a:gd name="T3" fmla="*/ 23 h 258"/>
                  <a:gd name="T4" fmla="*/ 186 w 212"/>
                  <a:gd name="T5" fmla="*/ 16 h 258"/>
                  <a:gd name="T6" fmla="*/ 170 w 212"/>
                  <a:gd name="T7" fmla="*/ 10 h 258"/>
                  <a:gd name="T8" fmla="*/ 156 w 212"/>
                  <a:gd name="T9" fmla="*/ 5 h 258"/>
                  <a:gd name="T10" fmla="*/ 136 w 212"/>
                  <a:gd name="T11" fmla="*/ 0 h 258"/>
                  <a:gd name="T12" fmla="*/ 119 w 212"/>
                  <a:gd name="T13" fmla="*/ 0 h 258"/>
                  <a:gd name="T14" fmla="*/ 104 w 212"/>
                  <a:gd name="T15" fmla="*/ 2 h 258"/>
                  <a:gd name="T16" fmla="*/ 86 w 212"/>
                  <a:gd name="T17" fmla="*/ 4 h 258"/>
                  <a:gd name="T18" fmla="*/ 66 w 212"/>
                  <a:gd name="T19" fmla="*/ 9 h 258"/>
                  <a:gd name="T20" fmla="*/ 54 w 212"/>
                  <a:gd name="T21" fmla="*/ 19 h 258"/>
                  <a:gd name="T22" fmla="*/ 42 w 212"/>
                  <a:gd name="T23" fmla="*/ 33 h 258"/>
                  <a:gd name="T24" fmla="*/ 29 w 212"/>
                  <a:gd name="T25" fmla="*/ 43 h 258"/>
                  <a:gd name="T26" fmla="*/ 19 w 212"/>
                  <a:gd name="T27" fmla="*/ 54 h 258"/>
                  <a:gd name="T28" fmla="*/ 8 w 212"/>
                  <a:gd name="T29" fmla="*/ 69 h 258"/>
                  <a:gd name="T30" fmla="*/ 0 w 212"/>
                  <a:gd name="T31" fmla="*/ 99 h 258"/>
                  <a:gd name="T32" fmla="*/ 2 w 212"/>
                  <a:gd name="T33" fmla="*/ 123 h 258"/>
                  <a:gd name="T34" fmla="*/ 12 w 212"/>
                  <a:gd name="T35" fmla="*/ 157 h 258"/>
                  <a:gd name="T36" fmla="*/ 29 w 212"/>
                  <a:gd name="T37" fmla="*/ 186 h 258"/>
                  <a:gd name="T38" fmla="*/ 66 w 212"/>
                  <a:gd name="T39" fmla="*/ 257 h 258"/>
                  <a:gd name="T40" fmla="*/ 52 w 212"/>
                  <a:gd name="T41" fmla="*/ 181 h 258"/>
                  <a:gd name="T42" fmla="*/ 44 w 212"/>
                  <a:gd name="T43" fmla="*/ 156 h 258"/>
                  <a:gd name="T44" fmla="*/ 39 w 212"/>
                  <a:gd name="T45" fmla="*/ 133 h 258"/>
                  <a:gd name="T46" fmla="*/ 37 w 212"/>
                  <a:gd name="T47" fmla="*/ 109 h 258"/>
                  <a:gd name="T48" fmla="*/ 42 w 212"/>
                  <a:gd name="T49" fmla="*/ 81 h 258"/>
                  <a:gd name="T50" fmla="*/ 46 w 212"/>
                  <a:gd name="T51" fmla="*/ 61 h 258"/>
                  <a:gd name="T52" fmla="*/ 56 w 212"/>
                  <a:gd name="T53" fmla="*/ 35 h 258"/>
                  <a:gd name="T54" fmla="*/ 72 w 212"/>
                  <a:gd name="T55" fmla="*/ 23 h 258"/>
                  <a:gd name="T56" fmla="*/ 92 w 212"/>
                  <a:gd name="T57" fmla="*/ 18 h 258"/>
                  <a:gd name="T58" fmla="*/ 144 w 212"/>
                  <a:gd name="T59" fmla="*/ 15 h 258"/>
                  <a:gd name="T60" fmla="*/ 176 w 212"/>
                  <a:gd name="T61" fmla="*/ 23 h 258"/>
                  <a:gd name="T62" fmla="*/ 211 w 212"/>
                  <a:gd name="T63" fmla="*/ 42 h 258"/>
                  <a:gd name="T64" fmla="*/ 208 w 212"/>
                  <a:gd name="T65" fmla="*/ 3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2" h="258">
                    <a:moveTo>
                      <a:pt x="208" y="39"/>
                    </a:moveTo>
                    <a:lnTo>
                      <a:pt x="192" y="23"/>
                    </a:lnTo>
                    <a:lnTo>
                      <a:pt x="186" y="16"/>
                    </a:lnTo>
                    <a:lnTo>
                      <a:pt x="170" y="10"/>
                    </a:lnTo>
                    <a:lnTo>
                      <a:pt x="156" y="5"/>
                    </a:lnTo>
                    <a:lnTo>
                      <a:pt x="136" y="0"/>
                    </a:lnTo>
                    <a:lnTo>
                      <a:pt x="119" y="0"/>
                    </a:lnTo>
                    <a:lnTo>
                      <a:pt x="104" y="2"/>
                    </a:lnTo>
                    <a:lnTo>
                      <a:pt x="86" y="4"/>
                    </a:lnTo>
                    <a:lnTo>
                      <a:pt x="66" y="9"/>
                    </a:lnTo>
                    <a:lnTo>
                      <a:pt x="54" y="19"/>
                    </a:lnTo>
                    <a:lnTo>
                      <a:pt x="42" y="33"/>
                    </a:lnTo>
                    <a:lnTo>
                      <a:pt x="29" y="43"/>
                    </a:lnTo>
                    <a:lnTo>
                      <a:pt x="19" y="54"/>
                    </a:lnTo>
                    <a:lnTo>
                      <a:pt x="8" y="69"/>
                    </a:lnTo>
                    <a:lnTo>
                      <a:pt x="0" y="99"/>
                    </a:lnTo>
                    <a:lnTo>
                      <a:pt x="2" y="123"/>
                    </a:lnTo>
                    <a:lnTo>
                      <a:pt x="12" y="157"/>
                    </a:lnTo>
                    <a:lnTo>
                      <a:pt x="29" y="186"/>
                    </a:lnTo>
                    <a:lnTo>
                      <a:pt x="66" y="257"/>
                    </a:lnTo>
                    <a:lnTo>
                      <a:pt x="52" y="181"/>
                    </a:lnTo>
                    <a:lnTo>
                      <a:pt x="44" y="156"/>
                    </a:lnTo>
                    <a:lnTo>
                      <a:pt x="39" y="133"/>
                    </a:lnTo>
                    <a:lnTo>
                      <a:pt x="37" y="109"/>
                    </a:lnTo>
                    <a:lnTo>
                      <a:pt x="42" y="81"/>
                    </a:lnTo>
                    <a:lnTo>
                      <a:pt x="46" y="61"/>
                    </a:lnTo>
                    <a:lnTo>
                      <a:pt x="56" y="35"/>
                    </a:lnTo>
                    <a:lnTo>
                      <a:pt x="72" y="23"/>
                    </a:lnTo>
                    <a:lnTo>
                      <a:pt x="92" y="18"/>
                    </a:lnTo>
                    <a:lnTo>
                      <a:pt x="144" y="15"/>
                    </a:lnTo>
                    <a:lnTo>
                      <a:pt x="176" y="23"/>
                    </a:lnTo>
                    <a:lnTo>
                      <a:pt x="211" y="42"/>
                    </a:lnTo>
                    <a:lnTo>
                      <a:pt x="208" y="39"/>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Freeform 108"/>
              <p:cNvSpPr>
                <a:spLocks/>
              </p:cNvSpPr>
              <p:nvPr/>
            </p:nvSpPr>
            <p:spPr bwMode="ltGray">
              <a:xfrm>
                <a:off x="5130" y="3603"/>
                <a:ext cx="218" cy="252"/>
              </a:xfrm>
              <a:custGeom>
                <a:avLst/>
                <a:gdLst>
                  <a:gd name="T0" fmla="*/ 63 w 218"/>
                  <a:gd name="T1" fmla="*/ 251 h 252"/>
                  <a:gd name="T2" fmla="*/ 48 w 218"/>
                  <a:gd name="T3" fmla="*/ 207 h 252"/>
                  <a:gd name="T4" fmla="*/ 41 w 218"/>
                  <a:gd name="T5" fmla="*/ 189 h 252"/>
                  <a:gd name="T6" fmla="*/ 26 w 218"/>
                  <a:gd name="T7" fmla="*/ 166 h 252"/>
                  <a:gd name="T8" fmla="*/ 10 w 218"/>
                  <a:gd name="T9" fmla="*/ 145 h 252"/>
                  <a:gd name="T10" fmla="*/ 1 w 218"/>
                  <a:gd name="T11" fmla="*/ 132 h 252"/>
                  <a:gd name="T12" fmla="*/ 0 w 218"/>
                  <a:gd name="T13" fmla="*/ 119 h 252"/>
                  <a:gd name="T14" fmla="*/ 4 w 218"/>
                  <a:gd name="T15" fmla="*/ 100 h 252"/>
                  <a:gd name="T16" fmla="*/ 6 w 218"/>
                  <a:gd name="T17" fmla="*/ 81 h 252"/>
                  <a:gd name="T18" fmla="*/ 30 w 218"/>
                  <a:gd name="T19" fmla="*/ 34 h 252"/>
                  <a:gd name="T20" fmla="*/ 41 w 218"/>
                  <a:gd name="T21" fmla="*/ 23 h 252"/>
                  <a:gd name="T22" fmla="*/ 61 w 218"/>
                  <a:gd name="T23" fmla="*/ 10 h 252"/>
                  <a:gd name="T24" fmla="*/ 78 w 218"/>
                  <a:gd name="T25" fmla="*/ 2 h 252"/>
                  <a:gd name="T26" fmla="*/ 100 w 218"/>
                  <a:gd name="T27" fmla="*/ 0 h 252"/>
                  <a:gd name="T28" fmla="*/ 118 w 218"/>
                  <a:gd name="T29" fmla="*/ 5 h 252"/>
                  <a:gd name="T30" fmla="*/ 140 w 218"/>
                  <a:gd name="T31" fmla="*/ 10 h 252"/>
                  <a:gd name="T32" fmla="*/ 163 w 218"/>
                  <a:gd name="T33" fmla="*/ 25 h 252"/>
                  <a:gd name="T34" fmla="*/ 170 w 218"/>
                  <a:gd name="T35" fmla="*/ 36 h 252"/>
                  <a:gd name="T36" fmla="*/ 184 w 218"/>
                  <a:gd name="T37" fmla="*/ 51 h 252"/>
                  <a:gd name="T38" fmla="*/ 195 w 218"/>
                  <a:gd name="T39" fmla="*/ 64 h 252"/>
                  <a:gd name="T40" fmla="*/ 215 w 218"/>
                  <a:gd name="T41" fmla="*/ 129 h 252"/>
                  <a:gd name="T42" fmla="*/ 217 w 218"/>
                  <a:gd name="T43" fmla="*/ 142 h 252"/>
                  <a:gd name="T44" fmla="*/ 212 w 218"/>
                  <a:gd name="T45" fmla="*/ 164 h 252"/>
                  <a:gd name="T46" fmla="*/ 201 w 218"/>
                  <a:gd name="T47" fmla="*/ 225 h 252"/>
                  <a:gd name="T48" fmla="*/ 202 w 218"/>
                  <a:gd name="T49" fmla="*/ 165 h 252"/>
                  <a:gd name="T50" fmla="*/ 195 w 218"/>
                  <a:gd name="T51" fmla="*/ 138 h 252"/>
                  <a:gd name="T52" fmla="*/ 190 w 218"/>
                  <a:gd name="T53" fmla="*/ 122 h 252"/>
                  <a:gd name="T54" fmla="*/ 182 w 218"/>
                  <a:gd name="T55" fmla="*/ 100 h 252"/>
                  <a:gd name="T56" fmla="*/ 173 w 218"/>
                  <a:gd name="T57" fmla="*/ 79 h 252"/>
                  <a:gd name="T58" fmla="*/ 159 w 218"/>
                  <a:gd name="T59" fmla="*/ 57 h 252"/>
                  <a:gd name="T60" fmla="*/ 144 w 218"/>
                  <a:gd name="T61" fmla="*/ 37 h 252"/>
                  <a:gd name="T62" fmla="*/ 131 w 218"/>
                  <a:gd name="T63" fmla="*/ 20 h 252"/>
                  <a:gd name="T64" fmla="*/ 118 w 218"/>
                  <a:gd name="T65" fmla="*/ 10 h 252"/>
                  <a:gd name="T66" fmla="*/ 103 w 218"/>
                  <a:gd name="T67" fmla="*/ 6 h 252"/>
                  <a:gd name="T68" fmla="*/ 87 w 218"/>
                  <a:gd name="T69" fmla="*/ 10 h 252"/>
                  <a:gd name="T70" fmla="*/ 77 w 218"/>
                  <a:gd name="T71" fmla="*/ 19 h 252"/>
                  <a:gd name="T72" fmla="*/ 70 w 218"/>
                  <a:gd name="T73" fmla="*/ 36 h 252"/>
                  <a:gd name="T74" fmla="*/ 70 w 218"/>
                  <a:gd name="T75" fmla="*/ 48 h 252"/>
                  <a:gd name="T76" fmla="*/ 65 w 218"/>
                  <a:gd name="T77" fmla="*/ 71 h 252"/>
                  <a:gd name="T78" fmla="*/ 58 w 218"/>
                  <a:gd name="T79" fmla="*/ 85 h 252"/>
                  <a:gd name="T80" fmla="*/ 43 w 218"/>
                  <a:gd name="T81" fmla="*/ 108 h 252"/>
                  <a:gd name="T82" fmla="*/ 41 w 218"/>
                  <a:gd name="T83" fmla="*/ 119 h 252"/>
                  <a:gd name="T84" fmla="*/ 38 w 218"/>
                  <a:gd name="T85" fmla="*/ 131 h 252"/>
                  <a:gd name="T86" fmla="*/ 38 w 218"/>
                  <a:gd name="T87" fmla="*/ 147 h 252"/>
                  <a:gd name="T88" fmla="*/ 65 w 218"/>
                  <a:gd name="T89" fmla="*/ 203 h 252"/>
                  <a:gd name="T90" fmla="*/ 63 w 218"/>
                  <a:gd name="T91" fmla="*/ 25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52">
                    <a:moveTo>
                      <a:pt x="63" y="251"/>
                    </a:moveTo>
                    <a:lnTo>
                      <a:pt x="48" y="207"/>
                    </a:lnTo>
                    <a:lnTo>
                      <a:pt x="41" y="189"/>
                    </a:lnTo>
                    <a:lnTo>
                      <a:pt x="26" y="166"/>
                    </a:lnTo>
                    <a:lnTo>
                      <a:pt x="10" y="145"/>
                    </a:lnTo>
                    <a:lnTo>
                      <a:pt x="1" y="132"/>
                    </a:lnTo>
                    <a:lnTo>
                      <a:pt x="0" y="119"/>
                    </a:lnTo>
                    <a:lnTo>
                      <a:pt x="4" y="100"/>
                    </a:lnTo>
                    <a:lnTo>
                      <a:pt x="6" y="81"/>
                    </a:lnTo>
                    <a:lnTo>
                      <a:pt x="30" y="34"/>
                    </a:lnTo>
                    <a:lnTo>
                      <a:pt x="41" y="23"/>
                    </a:lnTo>
                    <a:lnTo>
                      <a:pt x="61" y="10"/>
                    </a:lnTo>
                    <a:lnTo>
                      <a:pt x="78" y="2"/>
                    </a:lnTo>
                    <a:lnTo>
                      <a:pt x="100" y="0"/>
                    </a:lnTo>
                    <a:lnTo>
                      <a:pt x="118" y="5"/>
                    </a:lnTo>
                    <a:lnTo>
                      <a:pt x="140" y="10"/>
                    </a:lnTo>
                    <a:lnTo>
                      <a:pt x="163" y="25"/>
                    </a:lnTo>
                    <a:lnTo>
                      <a:pt x="170" y="36"/>
                    </a:lnTo>
                    <a:lnTo>
                      <a:pt x="184" y="51"/>
                    </a:lnTo>
                    <a:lnTo>
                      <a:pt x="195" y="64"/>
                    </a:lnTo>
                    <a:lnTo>
                      <a:pt x="215" y="129"/>
                    </a:lnTo>
                    <a:lnTo>
                      <a:pt x="217" y="142"/>
                    </a:lnTo>
                    <a:lnTo>
                      <a:pt x="212" y="164"/>
                    </a:lnTo>
                    <a:lnTo>
                      <a:pt x="201" y="225"/>
                    </a:lnTo>
                    <a:lnTo>
                      <a:pt x="202" y="165"/>
                    </a:lnTo>
                    <a:lnTo>
                      <a:pt x="195" y="138"/>
                    </a:lnTo>
                    <a:lnTo>
                      <a:pt x="190" y="122"/>
                    </a:lnTo>
                    <a:lnTo>
                      <a:pt x="182" y="100"/>
                    </a:lnTo>
                    <a:lnTo>
                      <a:pt x="173" y="79"/>
                    </a:lnTo>
                    <a:lnTo>
                      <a:pt x="159" y="57"/>
                    </a:lnTo>
                    <a:lnTo>
                      <a:pt x="144" y="37"/>
                    </a:lnTo>
                    <a:lnTo>
                      <a:pt x="131" y="20"/>
                    </a:lnTo>
                    <a:lnTo>
                      <a:pt x="118" y="10"/>
                    </a:lnTo>
                    <a:lnTo>
                      <a:pt x="103" y="6"/>
                    </a:lnTo>
                    <a:lnTo>
                      <a:pt x="87" y="10"/>
                    </a:lnTo>
                    <a:lnTo>
                      <a:pt x="77" y="19"/>
                    </a:lnTo>
                    <a:lnTo>
                      <a:pt x="70" y="36"/>
                    </a:lnTo>
                    <a:lnTo>
                      <a:pt x="70" y="48"/>
                    </a:lnTo>
                    <a:lnTo>
                      <a:pt x="65" y="71"/>
                    </a:lnTo>
                    <a:lnTo>
                      <a:pt x="58" y="85"/>
                    </a:lnTo>
                    <a:lnTo>
                      <a:pt x="43" y="108"/>
                    </a:lnTo>
                    <a:lnTo>
                      <a:pt x="41" y="119"/>
                    </a:lnTo>
                    <a:lnTo>
                      <a:pt x="38" y="131"/>
                    </a:lnTo>
                    <a:lnTo>
                      <a:pt x="38" y="147"/>
                    </a:lnTo>
                    <a:lnTo>
                      <a:pt x="65" y="203"/>
                    </a:lnTo>
                    <a:lnTo>
                      <a:pt x="63" y="25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Freeform 109"/>
              <p:cNvSpPr>
                <a:spLocks/>
              </p:cNvSpPr>
              <p:nvPr/>
            </p:nvSpPr>
            <p:spPr bwMode="ltGray">
              <a:xfrm>
                <a:off x="5495" y="3351"/>
                <a:ext cx="280" cy="366"/>
              </a:xfrm>
              <a:custGeom>
                <a:avLst/>
                <a:gdLst>
                  <a:gd name="T0" fmla="*/ 1 w 280"/>
                  <a:gd name="T1" fmla="*/ 301 h 366"/>
                  <a:gd name="T2" fmla="*/ 11 w 280"/>
                  <a:gd name="T3" fmla="*/ 289 h 366"/>
                  <a:gd name="T4" fmla="*/ 80 w 280"/>
                  <a:gd name="T5" fmla="*/ 365 h 366"/>
                  <a:gd name="T6" fmla="*/ 25 w 280"/>
                  <a:gd name="T7" fmla="*/ 291 h 366"/>
                  <a:gd name="T8" fmla="*/ 31 w 280"/>
                  <a:gd name="T9" fmla="*/ 283 h 366"/>
                  <a:gd name="T10" fmla="*/ 99 w 280"/>
                  <a:gd name="T11" fmla="*/ 336 h 366"/>
                  <a:gd name="T12" fmla="*/ 28 w 280"/>
                  <a:gd name="T13" fmla="*/ 280 h 366"/>
                  <a:gd name="T14" fmla="*/ 37 w 280"/>
                  <a:gd name="T15" fmla="*/ 267 h 366"/>
                  <a:gd name="T16" fmla="*/ 46 w 280"/>
                  <a:gd name="T17" fmla="*/ 254 h 366"/>
                  <a:gd name="T18" fmla="*/ 41 w 280"/>
                  <a:gd name="T19" fmla="*/ 245 h 366"/>
                  <a:gd name="T20" fmla="*/ 50 w 280"/>
                  <a:gd name="T21" fmla="*/ 239 h 366"/>
                  <a:gd name="T22" fmla="*/ 46 w 280"/>
                  <a:gd name="T23" fmla="*/ 238 h 366"/>
                  <a:gd name="T24" fmla="*/ 46 w 280"/>
                  <a:gd name="T25" fmla="*/ 225 h 366"/>
                  <a:gd name="T26" fmla="*/ 50 w 280"/>
                  <a:gd name="T27" fmla="*/ 216 h 366"/>
                  <a:gd name="T28" fmla="*/ 132 w 280"/>
                  <a:gd name="T29" fmla="*/ 280 h 366"/>
                  <a:gd name="T30" fmla="*/ 46 w 280"/>
                  <a:gd name="T31" fmla="*/ 213 h 366"/>
                  <a:gd name="T32" fmla="*/ 55 w 280"/>
                  <a:gd name="T33" fmla="*/ 213 h 366"/>
                  <a:gd name="T34" fmla="*/ 55 w 280"/>
                  <a:gd name="T35" fmla="*/ 194 h 366"/>
                  <a:gd name="T36" fmla="*/ 159 w 280"/>
                  <a:gd name="T37" fmla="*/ 238 h 366"/>
                  <a:gd name="T38" fmla="*/ 77 w 280"/>
                  <a:gd name="T39" fmla="*/ 208 h 366"/>
                  <a:gd name="T40" fmla="*/ 47 w 280"/>
                  <a:gd name="T41" fmla="*/ 182 h 366"/>
                  <a:gd name="T42" fmla="*/ 50 w 280"/>
                  <a:gd name="T43" fmla="*/ 172 h 366"/>
                  <a:gd name="T44" fmla="*/ 68 w 280"/>
                  <a:gd name="T45" fmla="*/ 180 h 366"/>
                  <a:gd name="T46" fmla="*/ 70 w 280"/>
                  <a:gd name="T47" fmla="*/ 168 h 366"/>
                  <a:gd name="T48" fmla="*/ 146 w 280"/>
                  <a:gd name="T49" fmla="*/ 188 h 366"/>
                  <a:gd name="T50" fmla="*/ 118 w 280"/>
                  <a:gd name="T51" fmla="*/ 178 h 366"/>
                  <a:gd name="T52" fmla="*/ 58 w 280"/>
                  <a:gd name="T53" fmla="*/ 154 h 366"/>
                  <a:gd name="T54" fmla="*/ 55 w 280"/>
                  <a:gd name="T55" fmla="*/ 136 h 366"/>
                  <a:gd name="T56" fmla="*/ 60 w 280"/>
                  <a:gd name="T57" fmla="*/ 126 h 366"/>
                  <a:gd name="T58" fmla="*/ 80 w 280"/>
                  <a:gd name="T59" fmla="*/ 134 h 366"/>
                  <a:gd name="T60" fmla="*/ 76 w 280"/>
                  <a:gd name="T61" fmla="*/ 116 h 366"/>
                  <a:gd name="T62" fmla="*/ 70 w 280"/>
                  <a:gd name="T63" fmla="*/ 105 h 366"/>
                  <a:gd name="T64" fmla="*/ 75 w 280"/>
                  <a:gd name="T65" fmla="*/ 99 h 366"/>
                  <a:gd name="T66" fmla="*/ 155 w 280"/>
                  <a:gd name="T67" fmla="*/ 130 h 366"/>
                  <a:gd name="T68" fmla="*/ 250 w 280"/>
                  <a:gd name="T69" fmla="*/ 154 h 366"/>
                  <a:gd name="T70" fmla="*/ 118 w 280"/>
                  <a:gd name="T71" fmla="*/ 115 h 366"/>
                  <a:gd name="T72" fmla="*/ 75 w 280"/>
                  <a:gd name="T73" fmla="*/ 99 h 366"/>
                  <a:gd name="T74" fmla="*/ 80 w 280"/>
                  <a:gd name="T75" fmla="*/ 89 h 366"/>
                  <a:gd name="T76" fmla="*/ 72 w 280"/>
                  <a:gd name="T77" fmla="*/ 70 h 366"/>
                  <a:gd name="T78" fmla="*/ 75 w 280"/>
                  <a:gd name="T79" fmla="*/ 56 h 366"/>
                  <a:gd name="T80" fmla="*/ 118 w 280"/>
                  <a:gd name="T81" fmla="*/ 72 h 366"/>
                  <a:gd name="T82" fmla="*/ 108 w 280"/>
                  <a:gd name="T83" fmla="*/ 68 h 366"/>
                  <a:gd name="T84" fmla="*/ 80 w 280"/>
                  <a:gd name="T85" fmla="*/ 56 h 366"/>
                  <a:gd name="T86" fmla="*/ 75 w 280"/>
                  <a:gd name="T87" fmla="*/ 49 h 366"/>
                  <a:gd name="T88" fmla="*/ 60 w 280"/>
                  <a:gd name="T89" fmla="*/ 40 h 366"/>
                  <a:gd name="T90" fmla="*/ 146 w 280"/>
                  <a:gd name="T91" fmla="*/ 56 h 366"/>
                  <a:gd name="T92" fmla="*/ 60 w 280"/>
                  <a:gd name="T93" fmla="*/ 27 h 366"/>
                  <a:gd name="T94" fmla="*/ 161 w 280"/>
                  <a:gd name="T95" fmla="*/ 27 h 366"/>
                  <a:gd name="T96" fmla="*/ 206 w 280"/>
                  <a:gd name="T97" fmla="*/ 23 h 366"/>
                  <a:gd name="T98" fmla="*/ 75 w 280"/>
                  <a:gd name="T99" fmla="*/ 27 h 366"/>
                  <a:gd name="T100" fmla="*/ 55 w 280"/>
                  <a:gd name="T101" fmla="*/ 10 h 366"/>
                  <a:gd name="T102" fmla="*/ 26 w 280"/>
                  <a:gd name="T103" fmla="*/ 4 h 366"/>
                  <a:gd name="T104" fmla="*/ 0 w 280"/>
                  <a:gd name="T105" fmla="*/ 317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366">
                    <a:moveTo>
                      <a:pt x="0" y="317"/>
                    </a:moveTo>
                    <a:lnTo>
                      <a:pt x="1" y="301"/>
                    </a:lnTo>
                    <a:lnTo>
                      <a:pt x="17" y="310"/>
                    </a:lnTo>
                    <a:lnTo>
                      <a:pt x="11" y="289"/>
                    </a:lnTo>
                    <a:lnTo>
                      <a:pt x="26" y="292"/>
                    </a:lnTo>
                    <a:lnTo>
                      <a:pt x="80" y="365"/>
                    </a:lnTo>
                    <a:lnTo>
                      <a:pt x="31" y="301"/>
                    </a:lnTo>
                    <a:lnTo>
                      <a:pt x="25" y="291"/>
                    </a:lnTo>
                    <a:lnTo>
                      <a:pt x="20" y="280"/>
                    </a:lnTo>
                    <a:lnTo>
                      <a:pt x="31" y="283"/>
                    </a:lnTo>
                    <a:lnTo>
                      <a:pt x="61" y="303"/>
                    </a:lnTo>
                    <a:lnTo>
                      <a:pt x="99" y="336"/>
                    </a:lnTo>
                    <a:lnTo>
                      <a:pt x="46" y="292"/>
                    </a:lnTo>
                    <a:lnTo>
                      <a:pt x="28" y="280"/>
                    </a:lnTo>
                    <a:lnTo>
                      <a:pt x="26" y="262"/>
                    </a:lnTo>
                    <a:lnTo>
                      <a:pt x="37" y="267"/>
                    </a:lnTo>
                    <a:lnTo>
                      <a:pt x="35" y="248"/>
                    </a:lnTo>
                    <a:lnTo>
                      <a:pt x="46" y="254"/>
                    </a:lnTo>
                    <a:lnTo>
                      <a:pt x="94" y="320"/>
                    </a:lnTo>
                    <a:lnTo>
                      <a:pt x="41" y="245"/>
                    </a:lnTo>
                    <a:lnTo>
                      <a:pt x="35" y="232"/>
                    </a:lnTo>
                    <a:lnTo>
                      <a:pt x="50" y="239"/>
                    </a:lnTo>
                    <a:lnTo>
                      <a:pt x="89" y="276"/>
                    </a:lnTo>
                    <a:lnTo>
                      <a:pt x="46" y="238"/>
                    </a:lnTo>
                    <a:lnTo>
                      <a:pt x="31" y="219"/>
                    </a:lnTo>
                    <a:lnTo>
                      <a:pt x="46" y="225"/>
                    </a:lnTo>
                    <a:lnTo>
                      <a:pt x="35" y="213"/>
                    </a:lnTo>
                    <a:lnTo>
                      <a:pt x="50" y="216"/>
                    </a:lnTo>
                    <a:lnTo>
                      <a:pt x="64" y="238"/>
                    </a:lnTo>
                    <a:lnTo>
                      <a:pt x="132" y="280"/>
                    </a:lnTo>
                    <a:lnTo>
                      <a:pt x="60" y="232"/>
                    </a:lnTo>
                    <a:lnTo>
                      <a:pt x="46" y="213"/>
                    </a:lnTo>
                    <a:lnTo>
                      <a:pt x="41" y="203"/>
                    </a:lnTo>
                    <a:lnTo>
                      <a:pt x="55" y="213"/>
                    </a:lnTo>
                    <a:lnTo>
                      <a:pt x="46" y="191"/>
                    </a:lnTo>
                    <a:lnTo>
                      <a:pt x="55" y="194"/>
                    </a:lnTo>
                    <a:lnTo>
                      <a:pt x="62" y="205"/>
                    </a:lnTo>
                    <a:lnTo>
                      <a:pt x="159" y="238"/>
                    </a:lnTo>
                    <a:lnTo>
                      <a:pt x="107" y="219"/>
                    </a:lnTo>
                    <a:lnTo>
                      <a:pt x="77" y="208"/>
                    </a:lnTo>
                    <a:lnTo>
                      <a:pt x="69" y="204"/>
                    </a:lnTo>
                    <a:lnTo>
                      <a:pt x="47" y="182"/>
                    </a:lnTo>
                    <a:lnTo>
                      <a:pt x="55" y="186"/>
                    </a:lnTo>
                    <a:lnTo>
                      <a:pt x="50" y="172"/>
                    </a:lnTo>
                    <a:lnTo>
                      <a:pt x="48" y="174"/>
                    </a:lnTo>
                    <a:lnTo>
                      <a:pt x="68" y="180"/>
                    </a:lnTo>
                    <a:lnTo>
                      <a:pt x="54" y="165"/>
                    </a:lnTo>
                    <a:lnTo>
                      <a:pt x="70" y="168"/>
                    </a:lnTo>
                    <a:lnTo>
                      <a:pt x="107" y="175"/>
                    </a:lnTo>
                    <a:lnTo>
                      <a:pt x="146" y="188"/>
                    </a:lnTo>
                    <a:lnTo>
                      <a:pt x="245" y="235"/>
                    </a:lnTo>
                    <a:lnTo>
                      <a:pt x="118" y="178"/>
                    </a:lnTo>
                    <a:lnTo>
                      <a:pt x="70" y="165"/>
                    </a:lnTo>
                    <a:lnTo>
                      <a:pt x="58" y="154"/>
                    </a:lnTo>
                    <a:lnTo>
                      <a:pt x="76" y="159"/>
                    </a:lnTo>
                    <a:lnTo>
                      <a:pt x="55" y="136"/>
                    </a:lnTo>
                    <a:lnTo>
                      <a:pt x="70" y="138"/>
                    </a:lnTo>
                    <a:lnTo>
                      <a:pt x="60" y="126"/>
                    </a:lnTo>
                    <a:lnTo>
                      <a:pt x="61" y="124"/>
                    </a:lnTo>
                    <a:lnTo>
                      <a:pt x="80" y="134"/>
                    </a:lnTo>
                    <a:lnTo>
                      <a:pt x="62" y="116"/>
                    </a:lnTo>
                    <a:lnTo>
                      <a:pt x="76" y="116"/>
                    </a:lnTo>
                    <a:lnTo>
                      <a:pt x="60" y="105"/>
                    </a:lnTo>
                    <a:lnTo>
                      <a:pt x="70" y="105"/>
                    </a:lnTo>
                    <a:lnTo>
                      <a:pt x="60" y="99"/>
                    </a:lnTo>
                    <a:lnTo>
                      <a:pt x="75" y="99"/>
                    </a:lnTo>
                    <a:lnTo>
                      <a:pt x="105" y="112"/>
                    </a:lnTo>
                    <a:lnTo>
                      <a:pt x="155" y="130"/>
                    </a:lnTo>
                    <a:lnTo>
                      <a:pt x="205" y="144"/>
                    </a:lnTo>
                    <a:lnTo>
                      <a:pt x="250" y="154"/>
                    </a:lnTo>
                    <a:lnTo>
                      <a:pt x="142" y="124"/>
                    </a:lnTo>
                    <a:lnTo>
                      <a:pt x="118" y="115"/>
                    </a:lnTo>
                    <a:lnTo>
                      <a:pt x="80" y="103"/>
                    </a:lnTo>
                    <a:lnTo>
                      <a:pt x="75" y="99"/>
                    </a:lnTo>
                    <a:lnTo>
                      <a:pt x="65" y="87"/>
                    </a:lnTo>
                    <a:lnTo>
                      <a:pt x="80" y="89"/>
                    </a:lnTo>
                    <a:lnTo>
                      <a:pt x="62" y="70"/>
                    </a:lnTo>
                    <a:lnTo>
                      <a:pt x="72" y="70"/>
                    </a:lnTo>
                    <a:lnTo>
                      <a:pt x="60" y="56"/>
                    </a:lnTo>
                    <a:lnTo>
                      <a:pt x="75" y="56"/>
                    </a:lnTo>
                    <a:lnTo>
                      <a:pt x="84" y="62"/>
                    </a:lnTo>
                    <a:lnTo>
                      <a:pt x="118" y="72"/>
                    </a:lnTo>
                    <a:lnTo>
                      <a:pt x="216" y="96"/>
                    </a:lnTo>
                    <a:lnTo>
                      <a:pt x="108" y="68"/>
                    </a:lnTo>
                    <a:lnTo>
                      <a:pt x="84" y="61"/>
                    </a:lnTo>
                    <a:lnTo>
                      <a:pt x="80" y="56"/>
                    </a:lnTo>
                    <a:lnTo>
                      <a:pt x="65" y="46"/>
                    </a:lnTo>
                    <a:lnTo>
                      <a:pt x="75" y="49"/>
                    </a:lnTo>
                    <a:lnTo>
                      <a:pt x="50" y="36"/>
                    </a:lnTo>
                    <a:lnTo>
                      <a:pt x="60" y="40"/>
                    </a:lnTo>
                    <a:lnTo>
                      <a:pt x="83" y="39"/>
                    </a:lnTo>
                    <a:lnTo>
                      <a:pt x="146" y="56"/>
                    </a:lnTo>
                    <a:lnTo>
                      <a:pt x="80" y="40"/>
                    </a:lnTo>
                    <a:lnTo>
                      <a:pt x="60" y="27"/>
                    </a:lnTo>
                    <a:lnTo>
                      <a:pt x="80" y="27"/>
                    </a:lnTo>
                    <a:lnTo>
                      <a:pt x="161" y="27"/>
                    </a:lnTo>
                    <a:lnTo>
                      <a:pt x="279" y="14"/>
                    </a:lnTo>
                    <a:lnTo>
                      <a:pt x="206" y="23"/>
                    </a:lnTo>
                    <a:lnTo>
                      <a:pt x="104" y="29"/>
                    </a:lnTo>
                    <a:lnTo>
                      <a:pt x="75" y="27"/>
                    </a:lnTo>
                    <a:lnTo>
                      <a:pt x="65" y="20"/>
                    </a:lnTo>
                    <a:lnTo>
                      <a:pt x="55" y="10"/>
                    </a:lnTo>
                    <a:lnTo>
                      <a:pt x="32" y="0"/>
                    </a:lnTo>
                    <a:lnTo>
                      <a:pt x="26" y="4"/>
                    </a:lnTo>
                    <a:lnTo>
                      <a:pt x="21" y="0"/>
                    </a:lnTo>
                    <a:lnTo>
                      <a:pt x="0" y="317"/>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 name="Freeform 110"/>
              <p:cNvSpPr>
                <a:spLocks/>
              </p:cNvSpPr>
              <p:nvPr/>
            </p:nvSpPr>
            <p:spPr bwMode="ltGray">
              <a:xfrm>
                <a:off x="5057" y="3935"/>
                <a:ext cx="150" cy="161"/>
              </a:xfrm>
              <a:custGeom>
                <a:avLst/>
                <a:gdLst>
                  <a:gd name="T0" fmla="*/ 145 w 150"/>
                  <a:gd name="T1" fmla="*/ 25 h 161"/>
                  <a:gd name="T2" fmla="*/ 114 w 150"/>
                  <a:gd name="T3" fmla="*/ 0 h 161"/>
                  <a:gd name="T4" fmla="*/ 94 w 150"/>
                  <a:gd name="T5" fmla="*/ 0 h 161"/>
                  <a:gd name="T6" fmla="*/ 77 w 150"/>
                  <a:gd name="T7" fmla="*/ 2 h 161"/>
                  <a:gd name="T8" fmla="*/ 64 w 150"/>
                  <a:gd name="T9" fmla="*/ 9 h 161"/>
                  <a:gd name="T10" fmla="*/ 30 w 150"/>
                  <a:gd name="T11" fmla="*/ 29 h 161"/>
                  <a:gd name="T12" fmla="*/ 19 w 150"/>
                  <a:gd name="T13" fmla="*/ 38 h 161"/>
                  <a:gd name="T14" fmla="*/ 11 w 150"/>
                  <a:gd name="T15" fmla="*/ 47 h 161"/>
                  <a:gd name="T16" fmla="*/ 3 w 150"/>
                  <a:gd name="T17" fmla="*/ 75 h 161"/>
                  <a:gd name="T18" fmla="*/ 0 w 150"/>
                  <a:gd name="T19" fmla="*/ 83 h 161"/>
                  <a:gd name="T20" fmla="*/ 3 w 150"/>
                  <a:gd name="T21" fmla="*/ 94 h 161"/>
                  <a:gd name="T22" fmla="*/ 8 w 150"/>
                  <a:gd name="T23" fmla="*/ 104 h 161"/>
                  <a:gd name="T24" fmla="*/ 22 w 150"/>
                  <a:gd name="T25" fmla="*/ 122 h 161"/>
                  <a:gd name="T26" fmla="*/ 33 w 150"/>
                  <a:gd name="T27" fmla="*/ 133 h 161"/>
                  <a:gd name="T28" fmla="*/ 49 w 150"/>
                  <a:gd name="T29" fmla="*/ 145 h 161"/>
                  <a:gd name="T30" fmla="*/ 84 w 150"/>
                  <a:gd name="T31" fmla="*/ 160 h 161"/>
                  <a:gd name="T32" fmla="*/ 67 w 150"/>
                  <a:gd name="T33" fmla="*/ 141 h 161"/>
                  <a:gd name="T34" fmla="*/ 52 w 150"/>
                  <a:gd name="T35" fmla="*/ 124 h 161"/>
                  <a:gd name="T36" fmla="*/ 44 w 150"/>
                  <a:gd name="T37" fmla="*/ 108 h 161"/>
                  <a:gd name="T38" fmla="*/ 47 w 150"/>
                  <a:gd name="T39" fmla="*/ 94 h 161"/>
                  <a:gd name="T40" fmla="*/ 49 w 150"/>
                  <a:gd name="T41" fmla="*/ 83 h 161"/>
                  <a:gd name="T42" fmla="*/ 44 w 150"/>
                  <a:gd name="T43" fmla="*/ 70 h 161"/>
                  <a:gd name="T44" fmla="*/ 41 w 150"/>
                  <a:gd name="T45" fmla="*/ 59 h 161"/>
                  <a:gd name="T46" fmla="*/ 55 w 150"/>
                  <a:gd name="T47" fmla="*/ 38 h 161"/>
                  <a:gd name="T48" fmla="*/ 58 w 150"/>
                  <a:gd name="T49" fmla="*/ 27 h 161"/>
                  <a:gd name="T50" fmla="*/ 70 w 150"/>
                  <a:gd name="T51" fmla="*/ 18 h 161"/>
                  <a:gd name="T52" fmla="*/ 94 w 150"/>
                  <a:gd name="T53" fmla="*/ 6 h 161"/>
                  <a:gd name="T54" fmla="*/ 106 w 150"/>
                  <a:gd name="T55" fmla="*/ 15 h 161"/>
                  <a:gd name="T56" fmla="*/ 149 w 150"/>
                  <a:gd name="T57" fmla="*/ 30 h 161"/>
                  <a:gd name="T58" fmla="*/ 145 w 150"/>
                  <a:gd name="T59" fmla="*/ 2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0" h="161">
                    <a:moveTo>
                      <a:pt x="145" y="25"/>
                    </a:moveTo>
                    <a:lnTo>
                      <a:pt x="114" y="0"/>
                    </a:lnTo>
                    <a:lnTo>
                      <a:pt x="94" y="0"/>
                    </a:lnTo>
                    <a:lnTo>
                      <a:pt x="77" y="2"/>
                    </a:lnTo>
                    <a:lnTo>
                      <a:pt x="64" y="9"/>
                    </a:lnTo>
                    <a:lnTo>
                      <a:pt x="30" y="29"/>
                    </a:lnTo>
                    <a:lnTo>
                      <a:pt x="19" y="38"/>
                    </a:lnTo>
                    <a:lnTo>
                      <a:pt x="11" y="47"/>
                    </a:lnTo>
                    <a:lnTo>
                      <a:pt x="3" y="75"/>
                    </a:lnTo>
                    <a:lnTo>
                      <a:pt x="0" y="83"/>
                    </a:lnTo>
                    <a:lnTo>
                      <a:pt x="3" y="94"/>
                    </a:lnTo>
                    <a:lnTo>
                      <a:pt x="8" y="104"/>
                    </a:lnTo>
                    <a:lnTo>
                      <a:pt x="22" y="122"/>
                    </a:lnTo>
                    <a:lnTo>
                      <a:pt x="33" y="133"/>
                    </a:lnTo>
                    <a:lnTo>
                      <a:pt x="49" y="145"/>
                    </a:lnTo>
                    <a:lnTo>
                      <a:pt x="84" y="160"/>
                    </a:lnTo>
                    <a:lnTo>
                      <a:pt x="67" y="141"/>
                    </a:lnTo>
                    <a:lnTo>
                      <a:pt x="52" y="124"/>
                    </a:lnTo>
                    <a:lnTo>
                      <a:pt x="44" y="108"/>
                    </a:lnTo>
                    <a:lnTo>
                      <a:pt x="47" y="94"/>
                    </a:lnTo>
                    <a:lnTo>
                      <a:pt x="49" y="83"/>
                    </a:lnTo>
                    <a:lnTo>
                      <a:pt x="44" y="70"/>
                    </a:lnTo>
                    <a:lnTo>
                      <a:pt x="41" y="59"/>
                    </a:lnTo>
                    <a:lnTo>
                      <a:pt x="55" y="38"/>
                    </a:lnTo>
                    <a:lnTo>
                      <a:pt x="58" y="27"/>
                    </a:lnTo>
                    <a:lnTo>
                      <a:pt x="70" y="18"/>
                    </a:lnTo>
                    <a:lnTo>
                      <a:pt x="94" y="6"/>
                    </a:lnTo>
                    <a:lnTo>
                      <a:pt x="106" y="15"/>
                    </a:lnTo>
                    <a:lnTo>
                      <a:pt x="149" y="30"/>
                    </a:lnTo>
                    <a:lnTo>
                      <a:pt x="145" y="25"/>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Tree>
    <p:extLst>
      <p:ext uri="{BB962C8B-B14F-4D97-AF65-F5344CB8AC3E}">
        <p14:creationId xmlns:p14="http://schemas.microsoft.com/office/powerpoint/2010/main" val="8911498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ts val="5800"/>
        </a:lnSpc>
        <a:spcBef>
          <a:spcPct val="0"/>
        </a:spcBef>
        <a:buNone/>
        <a:defRPr sz="4800" kern="1200">
          <a:solidFill>
            <a:schemeClr val="accent1">
              <a:lumMod val="50000"/>
            </a:schemeClr>
          </a:solidFill>
          <a:effectLst>
            <a:outerShdw blurRad="63500" dist="38100" dir="5400000" algn="t" rotWithShape="0">
              <a:prstClr val="black">
                <a:alpha val="25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2"/>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2"/>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2"/>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p15:clr>
            <a:srgbClr val="F26B43"/>
          </p15:clr>
        </p15:guide>
        <p15:guide id="1" pos="3840">
          <p15:clr>
            <a:srgbClr val="F26B43"/>
          </p15:clr>
        </p15:guide>
        <p15:guide id="2" orient="horz" pos="3312">
          <p15:clr>
            <a:srgbClr val="F26B43"/>
          </p15:clr>
        </p15:guide>
        <p15:guide id="3" orient="horz" pos="1008">
          <p15:clr>
            <a:srgbClr val="F26B43"/>
          </p15:clr>
        </p15:guide>
        <p15:guide id="4" orient="horz" pos="1152">
          <p15:clr>
            <a:srgbClr val="F26B43"/>
          </p15:clr>
        </p15:guide>
        <p15:guide id="5" pos="384">
          <p15:clr>
            <a:srgbClr val="F26B43"/>
          </p15:clr>
        </p15:guide>
        <p15:guide id="6" pos="729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g9hnUYV06t4"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Nv5NhPDUtXY&amp;t=0s&amp;index=188&amp;list=PLVNocu2A1SABPv0mzrHVzHk0L8I-A6s-N"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Stolen Child- William Yeats</a:t>
            </a:r>
          </a:p>
        </p:txBody>
      </p:sp>
      <p:sp>
        <p:nvSpPr>
          <p:cNvPr id="3" name="Subtitle 2"/>
          <p:cNvSpPr>
            <a:spLocks noGrp="1"/>
          </p:cNvSpPr>
          <p:nvPr>
            <p:ph type="subTitle" idx="1"/>
          </p:nvPr>
        </p:nvSpPr>
        <p:spPr/>
        <p:txBody>
          <a:bodyPr/>
          <a:lstStyle/>
          <a:p>
            <a:r>
              <a:rPr lang="en-US" dirty="0"/>
              <a:t>Lesson 1- </a:t>
            </a:r>
          </a:p>
        </p:txBody>
      </p:sp>
    </p:spTree>
    <p:extLst>
      <p:ext uri="{BB962C8B-B14F-4D97-AF65-F5344CB8AC3E}">
        <p14:creationId xmlns:p14="http://schemas.microsoft.com/office/powerpoint/2010/main" val="2135784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D7A9A-50C1-4884-A40C-CCD1FADF2236}"/>
              </a:ext>
            </a:extLst>
          </p:cNvPr>
          <p:cNvSpPr>
            <a:spLocks noGrp="1"/>
          </p:cNvSpPr>
          <p:nvPr>
            <p:ph type="title"/>
          </p:nvPr>
        </p:nvSpPr>
        <p:spPr/>
        <p:txBody>
          <a:bodyPr/>
          <a:lstStyle/>
          <a:p>
            <a:r>
              <a:rPr lang="en-US" dirty="0"/>
              <a:t>Riddles</a:t>
            </a:r>
          </a:p>
        </p:txBody>
      </p:sp>
      <p:sp>
        <p:nvSpPr>
          <p:cNvPr id="3" name="Content Placeholder 2">
            <a:extLst>
              <a:ext uri="{FF2B5EF4-FFF2-40B4-BE49-F238E27FC236}">
                <a16:creationId xmlns:a16="http://schemas.microsoft.com/office/drawing/2014/main" id="{96B8F626-B91B-4118-868F-582E3AF1F5F7}"/>
              </a:ext>
            </a:extLst>
          </p:cNvPr>
          <p:cNvSpPr>
            <a:spLocks noGrp="1"/>
          </p:cNvSpPr>
          <p:nvPr>
            <p:ph idx="1"/>
          </p:nvPr>
        </p:nvSpPr>
        <p:spPr/>
        <p:txBody>
          <a:bodyPr>
            <a:normAutofit fontScale="85000" lnSpcReduction="20000"/>
          </a:bodyPr>
          <a:lstStyle/>
          <a:p>
            <a:r>
              <a:rPr lang="en-US" sz="3000" dirty="0"/>
              <a:t>I’m often running yet I have no legs. You need me but I don’t need you. What am I?</a:t>
            </a:r>
          </a:p>
          <a:p>
            <a:endParaRPr lang="en-US" sz="3000" dirty="0"/>
          </a:p>
          <a:p>
            <a:r>
              <a:rPr lang="en-US" sz="3000" dirty="0"/>
              <a:t>A man was taking a walk and it started to rain. He did not bring an umbrella or wear a hat. All of his clothes got wet but not a single hair got wet. How is this possible?</a:t>
            </a:r>
          </a:p>
          <a:p>
            <a:pPr marL="0" indent="0">
              <a:buNone/>
            </a:pPr>
            <a:endParaRPr lang="en-US" sz="3000" b="1" dirty="0"/>
          </a:p>
          <a:p>
            <a:r>
              <a:rPr lang="en-US" sz="3000" dirty="0"/>
              <a:t>What has keys but no locks, Space but no room, You can enter but you can’t exit.</a:t>
            </a:r>
          </a:p>
          <a:p>
            <a:endParaRPr lang="en-US" dirty="0"/>
          </a:p>
        </p:txBody>
      </p:sp>
    </p:spTree>
    <p:extLst>
      <p:ext uri="{BB962C8B-B14F-4D97-AF65-F5344CB8AC3E}">
        <p14:creationId xmlns:p14="http://schemas.microsoft.com/office/powerpoint/2010/main" val="1370003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10818" y="0"/>
            <a:ext cx="10972800" cy="1600200"/>
          </a:xfrm>
        </p:spPr>
        <p:txBody>
          <a:bodyPr/>
          <a:lstStyle/>
          <a:p>
            <a:r>
              <a:rPr lang="en-US" dirty="0"/>
              <a:t>Starter: Visual Literacy </a:t>
            </a:r>
          </a:p>
        </p:txBody>
      </p:sp>
      <p:sp>
        <p:nvSpPr>
          <p:cNvPr id="14" name="Content Placeholder 13"/>
          <p:cNvSpPr>
            <a:spLocks noGrp="1"/>
          </p:cNvSpPr>
          <p:nvPr>
            <p:ph idx="1"/>
          </p:nvPr>
        </p:nvSpPr>
        <p:spPr>
          <a:xfrm>
            <a:off x="609600" y="1846262"/>
            <a:ext cx="10031896" cy="711408"/>
          </a:xfrm>
        </p:spPr>
        <p:txBody>
          <a:bodyPr>
            <a:normAutofit fontScale="92500"/>
          </a:bodyPr>
          <a:lstStyle/>
          <a:p>
            <a:pPr marL="0" lvl="0" indent="0">
              <a:buNone/>
            </a:pPr>
            <a:r>
              <a:rPr lang="en-US" dirty="0"/>
              <a:t>Write 2-3 sentences to describe what you think is happening in each picture</a:t>
            </a:r>
          </a:p>
        </p:txBody>
      </p:sp>
      <p:pic>
        <p:nvPicPr>
          <p:cNvPr id="3" name="Picture 2">
            <a:extLst>
              <a:ext uri="{FF2B5EF4-FFF2-40B4-BE49-F238E27FC236}">
                <a16:creationId xmlns:a16="http://schemas.microsoft.com/office/drawing/2014/main" id="{37ACD9DC-48D9-4919-92CB-AC4A30EF071C}"/>
              </a:ext>
            </a:extLst>
          </p:cNvPr>
          <p:cNvPicPr>
            <a:picLocks noChangeAspect="1"/>
          </p:cNvPicPr>
          <p:nvPr/>
        </p:nvPicPr>
        <p:blipFill>
          <a:blip r:embed="rId2"/>
          <a:stretch>
            <a:fillRect/>
          </a:stretch>
        </p:blipFill>
        <p:spPr>
          <a:xfrm>
            <a:off x="6051406" y="2326292"/>
            <a:ext cx="4085247" cy="4285224"/>
          </a:xfrm>
          <a:prstGeom prst="rect">
            <a:avLst/>
          </a:prstGeom>
        </p:spPr>
      </p:pic>
      <p:pic>
        <p:nvPicPr>
          <p:cNvPr id="2050" name="Picture 2" descr="Image result for stolen child william yeats">
            <a:extLst>
              <a:ext uri="{FF2B5EF4-FFF2-40B4-BE49-F238E27FC236}">
                <a16:creationId xmlns:a16="http://schemas.microsoft.com/office/drawing/2014/main" id="{1FE18B09-F61D-46BD-A8AB-55BBF39A96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355994"/>
            <a:ext cx="3803375" cy="4024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473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24E9-69D0-4961-AD40-C6BF5680BF4D}"/>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7E81ED8A-A5A1-4A0A-A92A-251198A410EC}"/>
              </a:ext>
            </a:extLst>
          </p:cNvPr>
          <p:cNvSpPr>
            <a:spLocks noGrp="1"/>
          </p:cNvSpPr>
          <p:nvPr>
            <p:ph idx="1"/>
          </p:nvPr>
        </p:nvSpPr>
        <p:spPr/>
        <p:txBody>
          <a:bodyPr/>
          <a:lstStyle/>
          <a:p>
            <a:r>
              <a:rPr lang="en-US" dirty="0"/>
              <a:t>Procedural: Annotate and analyze themes, poetic devices and meaning in The Stolen Child </a:t>
            </a:r>
          </a:p>
          <a:p>
            <a:endParaRPr lang="en-US" dirty="0"/>
          </a:p>
          <a:p>
            <a:r>
              <a:rPr lang="en-US" dirty="0"/>
              <a:t>Declarative: I can understand and identify the context of a poem, its meaning and literary devices</a:t>
            </a:r>
          </a:p>
        </p:txBody>
      </p:sp>
    </p:spTree>
    <p:extLst>
      <p:ext uri="{BB962C8B-B14F-4D97-AF65-F5344CB8AC3E}">
        <p14:creationId xmlns:p14="http://schemas.microsoft.com/office/powerpoint/2010/main" val="1929693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Title and Content Layout with Chart"/>
          <p:cNvSpPr>
            <a:spLocks noGrp="1"/>
          </p:cNvSpPr>
          <p:nvPr>
            <p:ph type="title"/>
          </p:nvPr>
        </p:nvSpPr>
        <p:spPr/>
        <p:txBody>
          <a:bodyPr/>
          <a:lstStyle/>
          <a:p>
            <a:r>
              <a:rPr lang="en-US" dirty="0"/>
              <a:t>William Yeats</a:t>
            </a:r>
          </a:p>
        </p:txBody>
      </p:sp>
      <p:sp>
        <p:nvSpPr>
          <p:cNvPr id="3" name="Content Placeholder 2">
            <a:extLst>
              <a:ext uri="{FF2B5EF4-FFF2-40B4-BE49-F238E27FC236}">
                <a16:creationId xmlns:a16="http://schemas.microsoft.com/office/drawing/2014/main" id="{E4B363C6-4DFD-46F4-A7DE-D1736D7630B6}"/>
              </a:ext>
            </a:extLst>
          </p:cNvPr>
          <p:cNvSpPr>
            <a:spLocks noGrp="1"/>
          </p:cNvSpPr>
          <p:nvPr>
            <p:ph idx="1"/>
          </p:nvPr>
        </p:nvSpPr>
        <p:spPr/>
        <p:txBody>
          <a:bodyPr>
            <a:normAutofit fontScale="85000" lnSpcReduction="10000"/>
          </a:bodyPr>
          <a:lstStyle/>
          <a:p>
            <a:r>
              <a:rPr lang="en-US" dirty="0"/>
              <a:t>William Butler Yeats was an Irish poet and one of the foremost figures of 20th-century literature.</a:t>
            </a:r>
          </a:p>
          <a:p>
            <a:pPr marL="0" indent="0">
              <a:buNone/>
            </a:pPr>
            <a:endParaRPr lang="en-US" dirty="0"/>
          </a:p>
          <a:p>
            <a:r>
              <a:rPr lang="en-US" dirty="0"/>
              <a:t>William Yeats’s early poems were </a:t>
            </a:r>
            <a:r>
              <a:rPr lang="en-US" b="1" dirty="0"/>
              <a:t>Odes</a:t>
            </a:r>
            <a:r>
              <a:rPr lang="en-US" dirty="0"/>
              <a:t> to the beauty and mystery of the Irish countryside</a:t>
            </a:r>
          </a:p>
          <a:p>
            <a:pPr marL="0" indent="0">
              <a:buNone/>
            </a:pPr>
            <a:endParaRPr lang="en-US" dirty="0"/>
          </a:p>
          <a:p>
            <a:r>
              <a:rPr lang="en-US" dirty="0">
                <a:highlight>
                  <a:srgbClr val="FFFF00"/>
                </a:highlight>
              </a:rPr>
              <a:t>William Yeats poems are known for their ‘lyrical’, ‘musical’ and ‘mythological’ qualities</a:t>
            </a:r>
          </a:p>
          <a:p>
            <a:pPr marL="0" indent="0">
              <a:buNone/>
            </a:pPr>
            <a:endParaRPr lang="en-US" dirty="0"/>
          </a:p>
          <a:p>
            <a:r>
              <a:rPr lang="en-US" dirty="0"/>
              <a:t>His poem, “The Stolen Child” is a poem about the Irish mythology of fairies who steal children away from their families and homes</a:t>
            </a:r>
          </a:p>
        </p:txBody>
      </p:sp>
    </p:spTree>
    <p:extLst>
      <p:ext uri="{BB962C8B-B14F-4D97-AF65-F5344CB8AC3E}">
        <p14:creationId xmlns:p14="http://schemas.microsoft.com/office/powerpoint/2010/main" val="3804297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E021-3107-4D78-8D86-EABCE81DB78C}"/>
              </a:ext>
            </a:extLst>
          </p:cNvPr>
          <p:cNvSpPr>
            <a:spLocks noGrp="1"/>
          </p:cNvSpPr>
          <p:nvPr>
            <p:ph type="title"/>
          </p:nvPr>
        </p:nvSpPr>
        <p:spPr/>
        <p:txBody>
          <a:bodyPr/>
          <a:lstStyle/>
          <a:p>
            <a:r>
              <a:rPr lang="en-US" dirty="0"/>
              <a:t>Summary of the poem</a:t>
            </a:r>
          </a:p>
        </p:txBody>
      </p:sp>
      <p:sp>
        <p:nvSpPr>
          <p:cNvPr id="3" name="Content Placeholder 2">
            <a:extLst>
              <a:ext uri="{FF2B5EF4-FFF2-40B4-BE49-F238E27FC236}">
                <a16:creationId xmlns:a16="http://schemas.microsoft.com/office/drawing/2014/main" id="{5A2C26E1-24F9-4256-87A4-CECE2B01C5E3}"/>
              </a:ext>
            </a:extLst>
          </p:cNvPr>
          <p:cNvSpPr>
            <a:spLocks noGrp="1"/>
          </p:cNvSpPr>
          <p:nvPr>
            <p:ph idx="1"/>
          </p:nvPr>
        </p:nvSpPr>
        <p:spPr>
          <a:xfrm>
            <a:off x="609600" y="1846262"/>
            <a:ext cx="10972800" cy="3419476"/>
          </a:xfrm>
        </p:spPr>
        <p:txBody>
          <a:bodyPr>
            <a:normAutofit/>
          </a:bodyPr>
          <a:lstStyle/>
          <a:p>
            <a:r>
              <a:rPr lang="en-US" u="sng" dirty="0"/>
              <a:t>Context</a:t>
            </a:r>
            <a:r>
              <a:rPr lang="en-US" dirty="0"/>
              <a:t>: </a:t>
            </a:r>
          </a:p>
          <a:p>
            <a:pPr lvl="1"/>
            <a:r>
              <a:rPr lang="en-US" dirty="0"/>
              <a:t>The poem was written in 1896 and first published in the Irish Monthly in 1889</a:t>
            </a:r>
          </a:p>
          <a:p>
            <a:pPr lvl="1"/>
            <a:endParaRPr lang="en-US" dirty="0"/>
          </a:p>
          <a:p>
            <a:r>
              <a:rPr lang="en-US" u="sng" dirty="0"/>
              <a:t>Meaning/cultural significance:</a:t>
            </a:r>
          </a:p>
          <a:p>
            <a:pPr lvl="1"/>
            <a:r>
              <a:rPr lang="en-US" dirty="0"/>
              <a:t> In Irish culture and folklore, fairies were considered to be somewhat ‘evil’ creatures.</a:t>
            </a:r>
          </a:p>
          <a:p>
            <a:pPr lvl="1"/>
            <a:r>
              <a:rPr lang="en-US" dirty="0"/>
              <a:t> </a:t>
            </a:r>
          </a:p>
          <a:p>
            <a:r>
              <a:rPr lang="en-US" u="sng" dirty="0"/>
              <a:t>Summary</a:t>
            </a:r>
            <a:r>
              <a:rPr lang="en-US" dirty="0"/>
              <a:t>: </a:t>
            </a:r>
          </a:p>
          <a:p>
            <a:pPr lvl="1"/>
            <a:r>
              <a:rPr lang="en-US" dirty="0"/>
              <a:t>The poem “Stolen Child” is about a young boy who led away by the temptation of the fairies. </a:t>
            </a:r>
          </a:p>
          <a:p>
            <a:pPr lvl="1"/>
            <a:r>
              <a:rPr lang="en-US" dirty="0"/>
              <a:t>Land of the fairies represents an ‘escape’ from the human world of suffering</a:t>
            </a:r>
          </a:p>
          <a:p>
            <a:endParaRPr lang="en-US" dirty="0"/>
          </a:p>
        </p:txBody>
      </p:sp>
    </p:spTree>
    <p:extLst>
      <p:ext uri="{BB962C8B-B14F-4D97-AF65-F5344CB8AC3E}">
        <p14:creationId xmlns:p14="http://schemas.microsoft.com/office/powerpoint/2010/main" val="1586930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F0DC3-C2B6-4820-89B6-2EA9E4BFDBA9}"/>
              </a:ext>
            </a:extLst>
          </p:cNvPr>
          <p:cNvSpPr>
            <a:spLocks noGrp="1"/>
          </p:cNvSpPr>
          <p:nvPr>
            <p:ph type="title"/>
          </p:nvPr>
        </p:nvSpPr>
        <p:spPr/>
        <p:txBody>
          <a:bodyPr/>
          <a:lstStyle/>
          <a:p>
            <a:r>
              <a:rPr lang="en-US" dirty="0"/>
              <a:t>Setting</a:t>
            </a:r>
          </a:p>
        </p:txBody>
      </p:sp>
      <p:sp>
        <p:nvSpPr>
          <p:cNvPr id="3" name="Content Placeholder 2">
            <a:extLst>
              <a:ext uri="{FF2B5EF4-FFF2-40B4-BE49-F238E27FC236}">
                <a16:creationId xmlns:a16="http://schemas.microsoft.com/office/drawing/2014/main" id="{1CDEACEA-1E00-429F-93DC-504D99698325}"/>
              </a:ext>
            </a:extLst>
          </p:cNvPr>
          <p:cNvSpPr>
            <a:spLocks noGrp="1"/>
          </p:cNvSpPr>
          <p:nvPr>
            <p:ph idx="1"/>
          </p:nvPr>
        </p:nvSpPr>
        <p:spPr/>
        <p:txBody>
          <a:bodyPr/>
          <a:lstStyle/>
          <a:p>
            <a:r>
              <a:rPr lang="en-US" sz="2000" u="sng" dirty="0"/>
              <a:t>Setting</a:t>
            </a:r>
            <a:r>
              <a:rPr lang="en-US" sz="2000" dirty="0"/>
              <a:t>: Poem is set in the beautiful, bright landscape of Co </a:t>
            </a:r>
            <a:r>
              <a:rPr lang="en-US" sz="2000" dirty="0" err="1"/>
              <a:t>Sligo</a:t>
            </a:r>
            <a:r>
              <a:rPr lang="en-US" sz="2000" dirty="0"/>
              <a:t> highlands. Poem’s setting reflects the element of LIGHT- beauty, innocence, purity)</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56CE195F-9645-4338-B180-38C0DFC4D8C0}"/>
              </a:ext>
            </a:extLst>
          </p:cNvPr>
          <p:cNvPicPr>
            <a:picLocks noChangeAspect="1"/>
          </p:cNvPicPr>
          <p:nvPr/>
        </p:nvPicPr>
        <p:blipFill>
          <a:blip r:embed="rId2"/>
          <a:stretch>
            <a:fillRect/>
          </a:stretch>
        </p:blipFill>
        <p:spPr>
          <a:xfrm>
            <a:off x="0" y="2957305"/>
            <a:ext cx="7154293" cy="3807930"/>
          </a:xfrm>
          <a:prstGeom prst="rect">
            <a:avLst/>
          </a:prstGeom>
        </p:spPr>
      </p:pic>
      <p:pic>
        <p:nvPicPr>
          <p:cNvPr id="5" name="Picture 4">
            <a:extLst>
              <a:ext uri="{FF2B5EF4-FFF2-40B4-BE49-F238E27FC236}">
                <a16:creationId xmlns:a16="http://schemas.microsoft.com/office/drawing/2014/main" id="{CA73ACC2-8081-4B98-BC02-72C4180F7893}"/>
              </a:ext>
            </a:extLst>
          </p:cNvPr>
          <p:cNvPicPr>
            <a:picLocks noChangeAspect="1"/>
          </p:cNvPicPr>
          <p:nvPr/>
        </p:nvPicPr>
        <p:blipFill>
          <a:blip r:embed="rId3"/>
          <a:stretch>
            <a:fillRect/>
          </a:stretch>
        </p:blipFill>
        <p:spPr>
          <a:xfrm>
            <a:off x="6323772" y="2957305"/>
            <a:ext cx="5868228" cy="3912152"/>
          </a:xfrm>
          <a:prstGeom prst="rect">
            <a:avLst/>
          </a:prstGeom>
        </p:spPr>
      </p:pic>
    </p:spTree>
    <p:extLst>
      <p:ext uri="{BB962C8B-B14F-4D97-AF65-F5344CB8AC3E}">
        <p14:creationId xmlns:p14="http://schemas.microsoft.com/office/powerpoint/2010/main" val="2020993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6D5B1-5E0E-4D59-8F29-404CB2A1CC01}"/>
              </a:ext>
            </a:extLst>
          </p:cNvPr>
          <p:cNvSpPr>
            <a:spLocks noGrp="1"/>
          </p:cNvSpPr>
          <p:nvPr>
            <p:ph type="title"/>
          </p:nvPr>
        </p:nvSpPr>
        <p:spPr/>
        <p:txBody>
          <a:bodyPr/>
          <a:lstStyle/>
          <a:p>
            <a:r>
              <a:rPr lang="en-US" dirty="0"/>
              <a:t>What words come to your mind when you see these pictures? </a:t>
            </a:r>
          </a:p>
        </p:txBody>
      </p:sp>
      <p:sp>
        <p:nvSpPr>
          <p:cNvPr id="3" name="Content Placeholder 2">
            <a:extLst>
              <a:ext uri="{FF2B5EF4-FFF2-40B4-BE49-F238E27FC236}">
                <a16:creationId xmlns:a16="http://schemas.microsoft.com/office/drawing/2014/main" id="{A46FED68-8A96-4D16-A37B-1E17BEE26EEA}"/>
              </a:ext>
            </a:extLst>
          </p:cNvPr>
          <p:cNvSpPr>
            <a:spLocks noGrp="1"/>
          </p:cNvSpPr>
          <p:nvPr>
            <p:ph idx="1"/>
          </p:nvPr>
        </p:nvSpPr>
        <p:spPr>
          <a:xfrm>
            <a:off x="609600" y="1846262"/>
            <a:ext cx="10972800" cy="4130468"/>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Describe the words/images that come to your mind</a:t>
            </a:r>
          </a:p>
          <a:p>
            <a:pPr marL="0" indent="0">
              <a:buNone/>
            </a:pPr>
            <a:endParaRPr lang="en-US" dirty="0"/>
          </a:p>
        </p:txBody>
      </p:sp>
    </p:spTree>
    <p:extLst>
      <p:ext uri="{BB962C8B-B14F-4D97-AF65-F5344CB8AC3E}">
        <p14:creationId xmlns:p14="http://schemas.microsoft.com/office/powerpoint/2010/main" val="2100500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a:extLst>
              <a:ext uri="{FF2B5EF4-FFF2-40B4-BE49-F238E27FC236}">
                <a16:creationId xmlns:a16="http://schemas.microsoft.com/office/drawing/2014/main" id="{E6146083-FF9B-476F-8785-B8DE2BF913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882887" cy="38405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changeling fairy">
            <a:extLst>
              <a:ext uri="{FF2B5EF4-FFF2-40B4-BE49-F238E27FC236}">
                <a16:creationId xmlns:a16="http://schemas.microsoft.com/office/drawing/2014/main" id="{D2C2FE02-A0CF-4501-8421-E3DA2CC8E5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2887" y="0"/>
            <a:ext cx="3010916" cy="384059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6FF6B27-3880-4CAE-8006-E0C3915C64F6}"/>
              </a:ext>
            </a:extLst>
          </p:cNvPr>
          <p:cNvPicPr>
            <a:picLocks noChangeAspect="1"/>
          </p:cNvPicPr>
          <p:nvPr/>
        </p:nvPicPr>
        <p:blipFill>
          <a:blip r:embed="rId4"/>
          <a:stretch>
            <a:fillRect/>
          </a:stretch>
        </p:blipFill>
        <p:spPr>
          <a:xfrm>
            <a:off x="0" y="3511959"/>
            <a:ext cx="6286502" cy="3346041"/>
          </a:xfrm>
          <a:prstGeom prst="rect">
            <a:avLst/>
          </a:prstGeom>
        </p:spPr>
      </p:pic>
      <p:pic>
        <p:nvPicPr>
          <p:cNvPr id="1032" name="Picture 8" descr="Image result for irish fairies">
            <a:extLst>
              <a:ext uri="{FF2B5EF4-FFF2-40B4-BE49-F238E27FC236}">
                <a16:creationId xmlns:a16="http://schemas.microsoft.com/office/drawing/2014/main" id="{8C24C28C-126B-49DD-99F9-096A7A5A80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3737" y="3511959"/>
            <a:ext cx="609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lated image">
            <a:extLst>
              <a:ext uri="{FF2B5EF4-FFF2-40B4-BE49-F238E27FC236}">
                <a16:creationId xmlns:a16="http://schemas.microsoft.com/office/drawing/2014/main" id="{C6E94229-B15C-48C3-B36F-A424C6EC93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48600" y="82959"/>
            <a:ext cx="4286340" cy="3346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982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0DF6B-8B30-4CB1-AEDE-4AC9803F2F89}"/>
              </a:ext>
            </a:extLst>
          </p:cNvPr>
          <p:cNvSpPr>
            <a:spLocks noGrp="1"/>
          </p:cNvSpPr>
          <p:nvPr>
            <p:ph type="title"/>
          </p:nvPr>
        </p:nvSpPr>
        <p:spPr/>
        <p:txBody>
          <a:bodyPr/>
          <a:lstStyle/>
          <a:p>
            <a:r>
              <a:rPr lang="en-US" dirty="0"/>
              <a:t>Summary of the poem</a:t>
            </a:r>
          </a:p>
        </p:txBody>
      </p:sp>
      <p:sp>
        <p:nvSpPr>
          <p:cNvPr id="3" name="Content Placeholder 2">
            <a:extLst>
              <a:ext uri="{FF2B5EF4-FFF2-40B4-BE49-F238E27FC236}">
                <a16:creationId xmlns:a16="http://schemas.microsoft.com/office/drawing/2014/main" id="{939E5E95-DA25-4003-BED2-143CE62457DA}"/>
              </a:ext>
            </a:extLst>
          </p:cNvPr>
          <p:cNvSpPr>
            <a:spLocks noGrp="1"/>
          </p:cNvSpPr>
          <p:nvPr>
            <p:ph idx="1"/>
          </p:nvPr>
        </p:nvSpPr>
        <p:spPr>
          <a:xfrm>
            <a:off x="609600" y="1846262"/>
            <a:ext cx="10972800" cy="4568606"/>
          </a:xfrm>
        </p:spPr>
        <p:txBody>
          <a:bodyPr>
            <a:normAutofit fontScale="62500" lnSpcReduction="20000"/>
          </a:bodyPr>
          <a:lstStyle/>
          <a:p>
            <a:pPr marL="0" indent="0">
              <a:buNone/>
            </a:pPr>
            <a:r>
              <a:rPr lang="en-US" sz="3400" u="sng" dirty="0"/>
              <a:t>Key Themes: </a:t>
            </a:r>
          </a:p>
          <a:p>
            <a:pPr marL="0" indent="0">
              <a:buNone/>
            </a:pPr>
            <a:r>
              <a:rPr lang="en-US" sz="3400" b="1" dirty="0"/>
              <a:t>Light</a:t>
            </a:r>
            <a:r>
              <a:rPr lang="en-US" sz="3400" dirty="0"/>
              <a:t>: </a:t>
            </a:r>
            <a:r>
              <a:rPr lang="en-US" sz="2600" dirty="0"/>
              <a:t> </a:t>
            </a:r>
          </a:p>
          <a:p>
            <a:r>
              <a:rPr lang="en-US" sz="2600" dirty="0"/>
              <a:t>The setting reflects purity and beauty</a:t>
            </a:r>
          </a:p>
          <a:p>
            <a:r>
              <a:rPr lang="en-US" sz="2600" dirty="0"/>
              <a:t>The child in the poem represents light through his childhood:  </a:t>
            </a:r>
          </a:p>
          <a:p>
            <a:r>
              <a:rPr lang="en-US" sz="2600" dirty="0"/>
              <a:t>Naivety, curiosity and wonder of the world</a:t>
            </a:r>
          </a:p>
          <a:p>
            <a:pPr marL="0" indent="0">
              <a:buNone/>
            </a:pPr>
            <a:endParaRPr lang="en-US" sz="2600" dirty="0"/>
          </a:p>
          <a:p>
            <a:pPr marL="0" indent="0">
              <a:buNone/>
            </a:pPr>
            <a:r>
              <a:rPr lang="en-US" sz="3600" b="1" dirty="0"/>
              <a:t>Dark</a:t>
            </a:r>
            <a:r>
              <a:rPr lang="en-US" sz="2600" dirty="0"/>
              <a:t>: </a:t>
            </a:r>
          </a:p>
          <a:p>
            <a:r>
              <a:rPr lang="en-US" sz="2600" dirty="0"/>
              <a:t>The ‘human world’ represents the darkness in the poem. </a:t>
            </a:r>
          </a:p>
          <a:p>
            <a:r>
              <a:rPr lang="en-US" sz="2600" dirty="0"/>
              <a:t>The darkness refers to the sorrow in the human world; </a:t>
            </a:r>
          </a:p>
          <a:p>
            <a:endParaRPr lang="en-US" sz="2600" dirty="0"/>
          </a:p>
          <a:p>
            <a:pPr marL="0" indent="0">
              <a:buNone/>
            </a:pPr>
            <a:r>
              <a:rPr lang="en-US" sz="2600" dirty="0"/>
              <a:t>Yeats could be referring to the war in which many Irish people lost their identity and lives. </a:t>
            </a:r>
          </a:p>
          <a:p>
            <a:pPr marL="0" indent="0">
              <a:buNone/>
            </a:pPr>
            <a:endParaRPr lang="en-US" sz="2600" dirty="0"/>
          </a:p>
          <a:p>
            <a:pPr marL="0" indent="0">
              <a:buNone/>
            </a:pPr>
            <a:r>
              <a:rPr lang="en-US" sz="2600" dirty="0"/>
              <a:t>The fairies can reflect either Light or Dark (depending on how you interpret the poem). </a:t>
            </a:r>
          </a:p>
          <a:p>
            <a:r>
              <a:rPr lang="en-US" sz="2600" dirty="0"/>
              <a:t>Light as they can be interpreted as trying to help the boy by taking him away from the ‘sorrowful’ world. </a:t>
            </a:r>
          </a:p>
          <a:p>
            <a:r>
              <a:rPr lang="en-US" sz="2600" dirty="0"/>
              <a:t>Dark as they have no right to encourage the child to leave behind his home, parents and his world </a:t>
            </a:r>
          </a:p>
          <a:p>
            <a:pPr marL="0" indent="0">
              <a:buNone/>
            </a:pPr>
            <a:endParaRPr lang="en-US" u="sng" dirty="0"/>
          </a:p>
          <a:p>
            <a:pPr marL="0" indent="0">
              <a:buNone/>
            </a:pPr>
            <a:endParaRPr lang="en-US" dirty="0"/>
          </a:p>
        </p:txBody>
      </p:sp>
    </p:spTree>
    <p:extLst>
      <p:ext uri="{BB962C8B-B14F-4D97-AF65-F5344CB8AC3E}">
        <p14:creationId xmlns:p14="http://schemas.microsoft.com/office/powerpoint/2010/main" val="3721535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8E25A-5D97-46CB-93DF-358461528CD5}"/>
              </a:ext>
            </a:extLst>
          </p:cNvPr>
          <p:cNvSpPr>
            <a:spLocks noGrp="1"/>
          </p:cNvSpPr>
          <p:nvPr>
            <p:ph type="title"/>
          </p:nvPr>
        </p:nvSpPr>
        <p:spPr/>
        <p:txBody>
          <a:bodyPr/>
          <a:lstStyle/>
          <a:p>
            <a:r>
              <a:rPr lang="en-US" dirty="0"/>
              <a:t>How does this reflect reality?</a:t>
            </a:r>
          </a:p>
        </p:txBody>
      </p:sp>
      <p:sp>
        <p:nvSpPr>
          <p:cNvPr id="3" name="Content Placeholder 2">
            <a:extLst>
              <a:ext uri="{FF2B5EF4-FFF2-40B4-BE49-F238E27FC236}">
                <a16:creationId xmlns:a16="http://schemas.microsoft.com/office/drawing/2014/main" id="{010664FB-7F0B-4756-A4C9-ABC1203BB377}"/>
              </a:ext>
            </a:extLst>
          </p:cNvPr>
          <p:cNvSpPr>
            <a:spLocks noGrp="1"/>
          </p:cNvSpPr>
          <p:nvPr>
            <p:ph idx="1"/>
          </p:nvPr>
        </p:nvSpPr>
        <p:spPr/>
        <p:txBody>
          <a:bodyPr/>
          <a:lstStyle/>
          <a:p>
            <a:pPr marL="0" indent="0">
              <a:buNone/>
            </a:pPr>
            <a:r>
              <a:rPr lang="en-US" u="sng" dirty="0"/>
              <a:t>How does this reflect reality?: </a:t>
            </a:r>
          </a:p>
          <a:p>
            <a:r>
              <a:rPr lang="en-US" dirty="0"/>
              <a:t>Consider how the poem reflects the human desire to ‘escape’ the painful realities that we sometimes live in. How many of you consider ‘running away’ or escaping your troubles? </a:t>
            </a:r>
          </a:p>
          <a:p>
            <a:r>
              <a:rPr lang="en-US" dirty="0"/>
              <a:t>The Stolen Child reflects our human desire to enter a ‘fantasy world’ to escape our fears</a:t>
            </a:r>
          </a:p>
        </p:txBody>
      </p:sp>
    </p:spTree>
    <p:extLst>
      <p:ext uri="{BB962C8B-B14F-4D97-AF65-F5344CB8AC3E}">
        <p14:creationId xmlns:p14="http://schemas.microsoft.com/office/powerpoint/2010/main" val="1590489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1FC6-FF34-48A3-AE3B-227E573C5480}"/>
              </a:ext>
            </a:extLst>
          </p:cNvPr>
          <p:cNvSpPr>
            <a:spLocks noGrp="1"/>
          </p:cNvSpPr>
          <p:nvPr>
            <p:ph type="title"/>
          </p:nvPr>
        </p:nvSpPr>
        <p:spPr>
          <a:xfrm>
            <a:off x="516835" y="142461"/>
            <a:ext cx="10972800" cy="593035"/>
          </a:xfrm>
        </p:spPr>
        <p:txBody>
          <a:bodyPr/>
          <a:lstStyle/>
          <a:p>
            <a:r>
              <a:rPr lang="en-US" sz="2400" dirty="0"/>
              <a:t>What ‘reality’ do you think the poem could be talking about? </a:t>
            </a:r>
          </a:p>
        </p:txBody>
      </p:sp>
      <p:sp>
        <p:nvSpPr>
          <p:cNvPr id="6" name="Cloud 5">
            <a:extLst>
              <a:ext uri="{FF2B5EF4-FFF2-40B4-BE49-F238E27FC236}">
                <a16:creationId xmlns:a16="http://schemas.microsoft.com/office/drawing/2014/main" id="{9ACA947A-D191-41E7-BD28-D3EBC7BFE61E}"/>
              </a:ext>
            </a:extLst>
          </p:cNvPr>
          <p:cNvSpPr/>
          <p:nvPr/>
        </p:nvSpPr>
        <p:spPr>
          <a:xfrm>
            <a:off x="3207026" y="1842052"/>
            <a:ext cx="5777948" cy="3617843"/>
          </a:xfrm>
          <a:prstGeom prst="cloud">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Human Suffering</a:t>
            </a:r>
          </a:p>
        </p:txBody>
      </p:sp>
      <p:cxnSp>
        <p:nvCxnSpPr>
          <p:cNvPr id="4" name="Straight Arrow Connector 3">
            <a:extLst>
              <a:ext uri="{FF2B5EF4-FFF2-40B4-BE49-F238E27FC236}">
                <a16:creationId xmlns:a16="http://schemas.microsoft.com/office/drawing/2014/main" id="{57E83E80-A231-4F29-8963-5040E85633AF}"/>
              </a:ext>
            </a:extLst>
          </p:cNvPr>
          <p:cNvCxnSpPr>
            <a:stCxn id="6" idx="2"/>
          </p:cNvCxnSpPr>
          <p:nvPr/>
        </p:nvCxnSpPr>
        <p:spPr>
          <a:xfrm flipH="1" flipV="1">
            <a:off x="1881809" y="2928730"/>
            <a:ext cx="1343139" cy="722244"/>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27918D2B-8872-418C-B2FB-C1C025D3EDD2}"/>
              </a:ext>
            </a:extLst>
          </p:cNvPr>
          <p:cNvSpPr txBox="1"/>
          <p:nvPr/>
        </p:nvSpPr>
        <p:spPr>
          <a:xfrm>
            <a:off x="397565" y="2538655"/>
            <a:ext cx="2637183" cy="369332"/>
          </a:xfrm>
          <a:prstGeom prst="rect">
            <a:avLst/>
          </a:prstGeom>
          <a:noFill/>
          <a:ln>
            <a:solidFill>
              <a:schemeClr val="bg2"/>
            </a:solidFill>
          </a:ln>
        </p:spPr>
        <p:txBody>
          <a:bodyPr wrap="square" rtlCol="0" anchor="ctr" anchorCtr="1">
            <a:spAutoFit/>
          </a:bodyPr>
          <a:lstStyle/>
          <a:p>
            <a:r>
              <a:rPr lang="en-US" dirty="0"/>
              <a:t>Death</a:t>
            </a:r>
          </a:p>
        </p:txBody>
      </p:sp>
      <p:cxnSp>
        <p:nvCxnSpPr>
          <p:cNvPr id="8" name="Straight Arrow Connector 7">
            <a:extLst>
              <a:ext uri="{FF2B5EF4-FFF2-40B4-BE49-F238E27FC236}">
                <a16:creationId xmlns:a16="http://schemas.microsoft.com/office/drawing/2014/main" id="{5B3A0996-6C74-4A1D-9CA9-1DAE75956658}"/>
              </a:ext>
            </a:extLst>
          </p:cNvPr>
          <p:cNvCxnSpPr/>
          <p:nvPr/>
        </p:nvCxnSpPr>
        <p:spPr>
          <a:xfrm>
            <a:off x="3975652" y="4797287"/>
            <a:ext cx="0" cy="781878"/>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CA21C56F-C2E6-48BC-8DD6-CBB7B3DC450B}"/>
              </a:ext>
            </a:extLst>
          </p:cNvPr>
          <p:cNvSpPr txBox="1"/>
          <p:nvPr/>
        </p:nvSpPr>
        <p:spPr>
          <a:xfrm>
            <a:off x="2284032" y="5579165"/>
            <a:ext cx="2871040" cy="369332"/>
          </a:xfrm>
          <a:prstGeom prst="rect">
            <a:avLst/>
          </a:prstGeom>
          <a:noFill/>
          <a:ln>
            <a:solidFill>
              <a:schemeClr val="bg2"/>
            </a:solidFill>
          </a:ln>
        </p:spPr>
        <p:txBody>
          <a:bodyPr wrap="square" rtlCol="0" anchor="ctr" anchorCtr="1">
            <a:spAutoFit/>
          </a:bodyPr>
          <a:lstStyle/>
          <a:p>
            <a:r>
              <a:rPr lang="en-US" dirty="0"/>
              <a:t>Depression</a:t>
            </a:r>
          </a:p>
        </p:txBody>
      </p:sp>
      <p:cxnSp>
        <p:nvCxnSpPr>
          <p:cNvPr id="11" name="Straight Arrow Connector 10">
            <a:extLst>
              <a:ext uri="{FF2B5EF4-FFF2-40B4-BE49-F238E27FC236}">
                <a16:creationId xmlns:a16="http://schemas.microsoft.com/office/drawing/2014/main" id="{00C9F7DA-6F0D-4D9F-A51E-DD48A7230208}"/>
              </a:ext>
            </a:extLst>
          </p:cNvPr>
          <p:cNvCxnSpPr/>
          <p:nvPr/>
        </p:nvCxnSpPr>
        <p:spPr>
          <a:xfrm flipV="1">
            <a:off x="4134678" y="1510748"/>
            <a:ext cx="0" cy="755374"/>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sp>
        <p:nvSpPr>
          <p:cNvPr id="12" name="TextBox 11">
            <a:extLst>
              <a:ext uri="{FF2B5EF4-FFF2-40B4-BE49-F238E27FC236}">
                <a16:creationId xmlns:a16="http://schemas.microsoft.com/office/drawing/2014/main" id="{4B2AB547-1A43-4A22-90D4-F11C276D36B4}"/>
              </a:ext>
            </a:extLst>
          </p:cNvPr>
          <p:cNvSpPr txBox="1"/>
          <p:nvPr/>
        </p:nvSpPr>
        <p:spPr>
          <a:xfrm>
            <a:off x="3224948" y="1008894"/>
            <a:ext cx="2128929" cy="369332"/>
          </a:xfrm>
          <a:prstGeom prst="rect">
            <a:avLst/>
          </a:prstGeom>
          <a:noFill/>
          <a:ln>
            <a:solidFill>
              <a:schemeClr val="bg2"/>
            </a:solidFill>
          </a:ln>
        </p:spPr>
        <p:txBody>
          <a:bodyPr wrap="square" rtlCol="0" anchor="ctr" anchorCtr="1">
            <a:spAutoFit/>
          </a:bodyPr>
          <a:lstStyle/>
          <a:p>
            <a:r>
              <a:rPr lang="en-US" dirty="0"/>
              <a:t>War </a:t>
            </a:r>
          </a:p>
        </p:txBody>
      </p:sp>
      <p:cxnSp>
        <p:nvCxnSpPr>
          <p:cNvPr id="14" name="Straight Arrow Connector 13">
            <a:extLst>
              <a:ext uri="{FF2B5EF4-FFF2-40B4-BE49-F238E27FC236}">
                <a16:creationId xmlns:a16="http://schemas.microsoft.com/office/drawing/2014/main" id="{2BF7A175-103C-4E02-8322-846C2B8E9DA2}"/>
              </a:ext>
            </a:extLst>
          </p:cNvPr>
          <p:cNvCxnSpPr/>
          <p:nvPr/>
        </p:nvCxnSpPr>
        <p:spPr>
          <a:xfrm flipV="1">
            <a:off x="8362122" y="1842052"/>
            <a:ext cx="530087" cy="424070"/>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FF352D96-E98B-43E7-93F0-65F6D1159FC6}"/>
              </a:ext>
            </a:extLst>
          </p:cNvPr>
          <p:cNvSpPr txBox="1"/>
          <p:nvPr/>
        </p:nvSpPr>
        <p:spPr>
          <a:xfrm>
            <a:off x="8229616" y="1538116"/>
            <a:ext cx="2120337" cy="369332"/>
          </a:xfrm>
          <a:prstGeom prst="rect">
            <a:avLst/>
          </a:prstGeom>
          <a:noFill/>
          <a:ln>
            <a:solidFill>
              <a:schemeClr val="bg2"/>
            </a:solidFill>
          </a:ln>
        </p:spPr>
        <p:txBody>
          <a:bodyPr wrap="square" rtlCol="0" anchor="ctr" anchorCtr="1">
            <a:spAutoFit/>
          </a:bodyPr>
          <a:lstStyle/>
          <a:p>
            <a:r>
              <a:rPr lang="en-US" dirty="0"/>
              <a:t>Grief</a:t>
            </a:r>
          </a:p>
        </p:txBody>
      </p:sp>
    </p:spTree>
    <p:extLst>
      <p:ext uri="{BB962C8B-B14F-4D97-AF65-F5344CB8AC3E}">
        <p14:creationId xmlns:p14="http://schemas.microsoft.com/office/powerpoint/2010/main" val="12766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580">
                                          <p:stCondLst>
                                            <p:cond delay="0"/>
                                          </p:stCondLst>
                                        </p:cTn>
                                        <p:tgtEl>
                                          <p:spTgt spid="9"/>
                                        </p:tgtEl>
                                      </p:cBhvr>
                                    </p:animEffect>
                                    <p:anim calcmode="lin" valueType="num">
                                      <p:cBhvr>
                                        <p:cTn id="4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5" dur="26">
                                          <p:stCondLst>
                                            <p:cond delay="650"/>
                                          </p:stCondLst>
                                        </p:cTn>
                                        <p:tgtEl>
                                          <p:spTgt spid="9"/>
                                        </p:tgtEl>
                                      </p:cBhvr>
                                      <p:to x="100000" y="60000"/>
                                    </p:animScale>
                                    <p:animScale>
                                      <p:cBhvr>
                                        <p:cTn id="46" dur="166" decel="50000">
                                          <p:stCondLst>
                                            <p:cond delay="676"/>
                                          </p:stCondLst>
                                        </p:cTn>
                                        <p:tgtEl>
                                          <p:spTgt spid="9"/>
                                        </p:tgtEl>
                                      </p:cBhvr>
                                      <p:to x="100000" y="100000"/>
                                    </p:animScale>
                                    <p:animScale>
                                      <p:cBhvr>
                                        <p:cTn id="47" dur="26">
                                          <p:stCondLst>
                                            <p:cond delay="1312"/>
                                          </p:stCondLst>
                                        </p:cTn>
                                        <p:tgtEl>
                                          <p:spTgt spid="9"/>
                                        </p:tgtEl>
                                      </p:cBhvr>
                                      <p:to x="100000" y="80000"/>
                                    </p:animScale>
                                    <p:animScale>
                                      <p:cBhvr>
                                        <p:cTn id="48" dur="166" decel="50000">
                                          <p:stCondLst>
                                            <p:cond delay="1338"/>
                                          </p:stCondLst>
                                        </p:cTn>
                                        <p:tgtEl>
                                          <p:spTgt spid="9"/>
                                        </p:tgtEl>
                                      </p:cBhvr>
                                      <p:to x="100000" y="100000"/>
                                    </p:animScale>
                                    <p:animScale>
                                      <p:cBhvr>
                                        <p:cTn id="49" dur="26">
                                          <p:stCondLst>
                                            <p:cond delay="1642"/>
                                          </p:stCondLst>
                                        </p:cTn>
                                        <p:tgtEl>
                                          <p:spTgt spid="9"/>
                                        </p:tgtEl>
                                      </p:cBhvr>
                                      <p:to x="100000" y="90000"/>
                                    </p:animScale>
                                    <p:animScale>
                                      <p:cBhvr>
                                        <p:cTn id="50" dur="166" decel="50000">
                                          <p:stCondLst>
                                            <p:cond delay="1668"/>
                                          </p:stCondLst>
                                        </p:cTn>
                                        <p:tgtEl>
                                          <p:spTgt spid="9"/>
                                        </p:tgtEl>
                                      </p:cBhvr>
                                      <p:to x="100000" y="100000"/>
                                    </p:animScale>
                                    <p:animScale>
                                      <p:cBhvr>
                                        <p:cTn id="51" dur="26">
                                          <p:stCondLst>
                                            <p:cond delay="1808"/>
                                          </p:stCondLst>
                                        </p:cTn>
                                        <p:tgtEl>
                                          <p:spTgt spid="9"/>
                                        </p:tgtEl>
                                      </p:cBhvr>
                                      <p:to x="100000" y="95000"/>
                                    </p:animScale>
                                    <p:animScale>
                                      <p:cBhvr>
                                        <p:cTn id="52" dur="166" decel="50000">
                                          <p:stCondLst>
                                            <p:cond delay="1834"/>
                                          </p:stCondLst>
                                        </p:cTn>
                                        <p:tgtEl>
                                          <p:spTgt spid="9"/>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80">
                                          <p:stCondLst>
                                            <p:cond delay="0"/>
                                          </p:stCondLst>
                                        </p:cTn>
                                        <p:tgtEl>
                                          <p:spTgt spid="15"/>
                                        </p:tgtEl>
                                      </p:cBhvr>
                                    </p:animEffect>
                                    <p:anim calcmode="lin" valueType="num">
                                      <p:cBhvr>
                                        <p:cTn id="5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61" dur="26">
                                          <p:stCondLst>
                                            <p:cond delay="650"/>
                                          </p:stCondLst>
                                        </p:cTn>
                                        <p:tgtEl>
                                          <p:spTgt spid="15"/>
                                        </p:tgtEl>
                                      </p:cBhvr>
                                      <p:to x="100000" y="60000"/>
                                    </p:animScale>
                                    <p:animScale>
                                      <p:cBhvr>
                                        <p:cTn id="62" dur="166" decel="50000">
                                          <p:stCondLst>
                                            <p:cond delay="676"/>
                                          </p:stCondLst>
                                        </p:cTn>
                                        <p:tgtEl>
                                          <p:spTgt spid="15"/>
                                        </p:tgtEl>
                                      </p:cBhvr>
                                      <p:to x="100000" y="100000"/>
                                    </p:animScale>
                                    <p:animScale>
                                      <p:cBhvr>
                                        <p:cTn id="63" dur="26">
                                          <p:stCondLst>
                                            <p:cond delay="1312"/>
                                          </p:stCondLst>
                                        </p:cTn>
                                        <p:tgtEl>
                                          <p:spTgt spid="15"/>
                                        </p:tgtEl>
                                      </p:cBhvr>
                                      <p:to x="100000" y="80000"/>
                                    </p:animScale>
                                    <p:animScale>
                                      <p:cBhvr>
                                        <p:cTn id="64" dur="166" decel="50000">
                                          <p:stCondLst>
                                            <p:cond delay="1338"/>
                                          </p:stCondLst>
                                        </p:cTn>
                                        <p:tgtEl>
                                          <p:spTgt spid="15"/>
                                        </p:tgtEl>
                                      </p:cBhvr>
                                      <p:to x="100000" y="100000"/>
                                    </p:animScale>
                                    <p:animScale>
                                      <p:cBhvr>
                                        <p:cTn id="65" dur="26">
                                          <p:stCondLst>
                                            <p:cond delay="1642"/>
                                          </p:stCondLst>
                                        </p:cTn>
                                        <p:tgtEl>
                                          <p:spTgt spid="15"/>
                                        </p:tgtEl>
                                      </p:cBhvr>
                                      <p:to x="100000" y="90000"/>
                                    </p:animScale>
                                    <p:animScale>
                                      <p:cBhvr>
                                        <p:cTn id="66" dur="166" decel="50000">
                                          <p:stCondLst>
                                            <p:cond delay="1668"/>
                                          </p:stCondLst>
                                        </p:cTn>
                                        <p:tgtEl>
                                          <p:spTgt spid="15"/>
                                        </p:tgtEl>
                                      </p:cBhvr>
                                      <p:to x="100000" y="100000"/>
                                    </p:animScale>
                                    <p:animScale>
                                      <p:cBhvr>
                                        <p:cTn id="67" dur="26">
                                          <p:stCondLst>
                                            <p:cond delay="1808"/>
                                          </p:stCondLst>
                                        </p:cTn>
                                        <p:tgtEl>
                                          <p:spTgt spid="15"/>
                                        </p:tgtEl>
                                      </p:cBhvr>
                                      <p:to x="100000" y="95000"/>
                                    </p:animScale>
                                    <p:animScale>
                                      <p:cBhvr>
                                        <p:cTn id="68"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2"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AF6D0-3137-41AE-BE89-97B6A4E917F4}"/>
              </a:ext>
            </a:extLst>
          </p:cNvPr>
          <p:cNvSpPr>
            <a:spLocks noGrp="1"/>
          </p:cNvSpPr>
          <p:nvPr>
            <p:ph type="title"/>
          </p:nvPr>
        </p:nvSpPr>
        <p:spPr>
          <a:xfrm>
            <a:off x="424070" y="-410817"/>
            <a:ext cx="10972800" cy="1600200"/>
          </a:xfrm>
        </p:spPr>
        <p:txBody>
          <a:bodyPr/>
          <a:lstStyle/>
          <a:p>
            <a:r>
              <a:rPr lang="en-US" dirty="0"/>
              <a:t>Vocabulary Dictionary </a:t>
            </a:r>
          </a:p>
        </p:txBody>
      </p:sp>
      <p:graphicFrame>
        <p:nvGraphicFramePr>
          <p:cNvPr id="4" name="Table 3">
            <a:extLst>
              <a:ext uri="{FF2B5EF4-FFF2-40B4-BE49-F238E27FC236}">
                <a16:creationId xmlns:a16="http://schemas.microsoft.com/office/drawing/2014/main" id="{834460AF-D6CE-448E-8DC5-ECEE47149512}"/>
              </a:ext>
            </a:extLst>
          </p:cNvPr>
          <p:cNvGraphicFramePr>
            <a:graphicFrameLocks noGrp="1"/>
          </p:cNvGraphicFramePr>
          <p:nvPr>
            <p:extLst>
              <p:ext uri="{D42A27DB-BD31-4B8C-83A1-F6EECF244321}">
                <p14:modId xmlns:p14="http://schemas.microsoft.com/office/powerpoint/2010/main" val="2170952996"/>
              </p:ext>
            </p:extLst>
          </p:nvPr>
        </p:nvGraphicFramePr>
        <p:xfrm>
          <a:off x="1166192" y="1189383"/>
          <a:ext cx="9859616" cy="5152120"/>
        </p:xfrm>
        <a:graphic>
          <a:graphicData uri="http://schemas.openxmlformats.org/drawingml/2006/table">
            <a:tbl>
              <a:tblPr firstRow="1" firstCol="1" bandRow="1">
                <a:tableStyleId>{5DA37D80-6434-44D0-A028-1B22A696006F}</a:tableStyleId>
              </a:tblPr>
              <a:tblGrid>
                <a:gridCol w="2071914">
                  <a:extLst>
                    <a:ext uri="{9D8B030D-6E8A-4147-A177-3AD203B41FA5}">
                      <a16:colId xmlns:a16="http://schemas.microsoft.com/office/drawing/2014/main" val="1648850367"/>
                    </a:ext>
                  </a:extLst>
                </a:gridCol>
                <a:gridCol w="7787702">
                  <a:extLst>
                    <a:ext uri="{9D8B030D-6E8A-4147-A177-3AD203B41FA5}">
                      <a16:colId xmlns:a16="http://schemas.microsoft.com/office/drawing/2014/main" val="616009350"/>
                    </a:ext>
                  </a:extLst>
                </a:gridCol>
              </a:tblGrid>
              <a:tr h="623550">
                <a:tc>
                  <a:txBody>
                    <a:bodyPr/>
                    <a:lstStyle/>
                    <a:p>
                      <a:pPr marL="0" marR="0" algn="l">
                        <a:lnSpc>
                          <a:spcPct val="107000"/>
                        </a:lnSpc>
                        <a:spcBef>
                          <a:spcPts val="0"/>
                        </a:spcBef>
                        <a:spcAft>
                          <a:spcPts val="0"/>
                        </a:spcAft>
                      </a:pPr>
                      <a:r>
                        <a:rPr lang="en-US" sz="1400">
                          <a:effectLst/>
                        </a:rPr>
                        <a:t>Word</a:t>
                      </a:r>
                      <a:endParaRPr lang="en-US" sz="1100">
                        <a:effectLst/>
                      </a:endParaRPr>
                    </a:p>
                    <a:p>
                      <a:pPr marL="0" marR="0" algn="l">
                        <a:lnSpc>
                          <a:spcPct val="107000"/>
                        </a:lnSpc>
                        <a:spcBef>
                          <a:spcPts val="0"/>
                        </a:spcBef>
                        <a:spcAft>
                          <a:spcPts val="0"/>
                        </a:spcAft>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400" dirty="0">
                          <a:effectLst/>
                        </a:rPr>
                        <a:t>Meaning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67634514"/>
                  </a:ext>
                </a:extLst>
              </a:tr>
              <a:tr h="304952">
                <a:tc>
                  <a:txBody>
                    <a:bodyPr/>
                    <a:lstStyle/>
                    <a:p>
                      <a:pPr marL="0" marR="0" algn="l">
                        <a:lnSpc>
                          <a:spcPct val="107000"/>
                        </a:lnSpc>
                        <a:spcBef>
                          <a:spcPts val="0"/>
                        </a:spcBef>
                        <a:spcAft>
                          <a:spcPts val="0"/>
                        </a:spcAft>
                      </a:pPr>
                      <a:r>
                        <a:rPr lang="en-US" sz="2400">
                          <a:effectLst/>
                        </a:rPr>
                        <a:t>Sleuth Wood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400">
                          <a:effectLst/>
                        </a:rPr>
                        <a:t>Forest/Woodland located in Sligo, Ireland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4178511"/>
                  </a:ext>
                </a:extLst>
              </a:tr>
              <a:tr h="623550">
                <a:tc>
                  <a:txBody>
                    <a:bodyPr/>
                    <a:lstStyle/>
                    <a:p>
                      <a:pPr marL="0" marR="0" algn="l">
                        <a:lnSpc>
                          <a:spcPct val="107000"/>
                        </a:lnSpc>
                        <a:spcBef>
                          <a:spcPts val="0"/>
                        </a:spcBef>
                        <a:spcAft>
                          <a:spcPts val="0"/>
                        </a:spcAft>
                      </a:pPr>
                      <a:r>
                        <a:rPr lang="en-US" sz="2400">
                          <a:effectLst/>
                        </a:rPr>
                        <a:t>Herons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400">
                          <a:effectLst/>
                        </a:rPr>
                        <a:t>Birds with long necks, legs and bills, living along riverbanks and marshes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8595608"/>
                  </a:ext>
                </a:extLst>
              </a:tr>
              <a:tr h="623550">
                <a:tc>
                  <a:txBody>
                    <a:bodyPr/>
                    <a:lstStyle/>
                    <a:p>
                      <a:pPr marL="0" marR="0" algn="l">
                        <a:lnSpc>
                          <a:spcPct val="107000"/>
                        </a:lnSpc>
                        <a:spcBef>
                          <a:spcPts val="0"/>
                        </a:spcBef>
                        <a:spcAft>
                          <a:spcPts val="0"/>
                        </a:spcAft>
                      </a:pPr>
                      <a:r>
                        <a:rPr lang="en-US" sz="2400">
                          <a:effectLst/>
                        </a:rPr>
                        <a:t>Faery (Fairy)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400">
                          <a:effectLst/>
                        </a:rPr>
                        <a:t>A fairy is a type of mythical being or legendary creature in European folklore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7242770"/>
                  </a:ext>
                </a:extLst>
              </a:tr>
              <a:tr h="304952">
                <a:tc>
                  <a:txBody>
                    <a:bodyPr/>
                    <a:lstStyle/>
                    <a:p>
                      <a:pPr marL="0" marR="0" algn="l">
                        <a:lnSpc>
                          <a:spcPct val="107000"/>
                        </a:lnSpc>
                        <a:spcBef>
                          <a:spcPts val="0"/>
                        </a:spcBef>
                        <a:spcAft>
                          <a:spcPts val="0"/>
                        </a:spcAft>
                      </a:pPr>
                      <a:r>
                        <a:rPr lang="en-US" sz="2400">
                          <a:effectLst/>
                        </a:rPr>
                        <a:t>Vats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400">
                          <a:effectLst/>
                        </a:rPr>
                        <a:t>A large tank or tub</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18922342"/>
                  </a:ext>
                </a:extLst>
              </a:tr>
              <a:tr h="304952">
                <a:tc>
                  <a:txBody>
                    <a:bodyPr/>
                    <a:lstStyle/>
                    <a:p>
                      <a:pPr marL="0" marR="0" algn="l">
                        <a:lnSpc>
                          <a:spcPct val="107000"/>
                        </a:lnSpc>
                        <a:spcBef>
                          <a:spcPts val="0"/>
                        </a:spcBef>
                        <a:spcAft>
                          <a:spcPts val="0"/>
                        </a:spcAft>
                      </a:pPr>
                      <a:r>
                        <a:rPr lang="en-US" sz="2400">
                          <a:effectLst/>
                        </a:rPr>
                        <a:t>Glosses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400">
                          <a:effectLst/>
                        </a:rPr>
                        <a:t>Shines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2356119"/>
                  </a:ext>
                </a:extLst>
              </a:tr>
              <a:tr h="304952">
                <a:tc>
                  <a:txBody>
                    <a:bodyPr/>
                    <a:lstStyle/>
                    <a:p>
                      <a:pPr marL="0" marR="0" algn="l">
                        <a:lnSpc>
                          <a:spcPct val="107000"/>
                        </a:lnSpc>
                        <a:spcBef>
                          <a:spcPts val="0"/>
                        </a:spcBef>
                        <a:spcAft>
                          <a:spcPts val="0"/>
                        </a:spcAft>
                      </a:pPr>
                      <a:r>
                        <a:rPr lang="en-US" sz="2400">
                          <a:effectLst/>
                        </a:rPr>
                        <a:t>Rosses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400">
                          <a:effectLst/>
                        </a:rPr>
                        <a:t>Marshes (Swamp)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0472503"/>
                  </a:ext>
                </a:extLst>
              </a:tr>
              <a:tr h="304952">
                <a:tc>
                  <a:txBody>
                    <a:bodyPr/>
                    <a:lstStyle/>
                    <a:p>
                      <a:pPr marL="0" marR="0" algn="l">
                        <a:lnSpc>
                          <a:spcPct val="107000"/>
                        </a:lnSpc>
                        <a:spcBef>
                          <a:spcPts val="0"/>
                        </a:spcBef>
                        <a:spcAft>
                          <a:spcPts val="0"/>
                        </a:spcAft>
                      </a:pPr>
                      <a:r>
                        <a:rPr lang="en-US" sz="2400">
                          <a:effectLst/>
                        </a:rPr>
                        <a:t>Glen Car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400">
                          <a:effectLst/>
                        </a:rPr>
                        <a:t>Area of wild mountain scenery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38324269"/>
                  </a:ext>
                </a:extLst>
              </a:tr>
              <a:tr h="304952">
                <a:tc>
                  <a:txBody>
                    <a:bodyPr/>
                    <a:lstStyle/>
                    <a:p>
                      <a:pPr marL="0" marR="0" algn="l">
                        <a:lnSpc>
                          <a:spcPct val="107000"/>
                        </a:lnSpc>
                        <a:spcBef>
                          <a:spcPts val="0"/>
                        </a:spcBef>
                        <a:spcAft>
                          <a:spcPts val="0"/>
                        </a:spcAft>
                      </a:pPr>
                      <a:r>
                        <a:rPr lang="en-US" sz="2400">
                          <a:effectLst/>
                        </a:rPr>
                        <a:t>Slumbering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400">
                          <a:effectLst/>
                        </a:rPr>
                        <a:t>Sleeping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7210054"/>
                  </a:ext>
                </a:extLst>
              </a:tr>
              <a:tr h="304952">
                <a:tc>
                  <a:txBody>
                    <a:bodyPr/>
                    <a:lstStyle/>
                    <a:p>
                      <a:pPr marL="0" marR="0" algn="l">
                        <a:lnSpc>
                          <a:spcPct val="107000"/>
                        </a:lnSpc>
                        <a:spcBef>
                          <a:spcPts val="0"/>
                        </a:spcBef>
                        <a:spcAft>
                          <a:spcPts val="0"/>
                        </a:spcAft>
                      </a:pPr>
                      <a:r>
                        <a:rPr lang="en-US" sz="2400">
                          <a:effectLst/>
                        </a:rPr>
                        <a:t>Solemn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400">
                          <a:effectLst/>
                        </a:rPr>
                        <a:t>Sad, Serious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0058438"/>
                  </a:ext>
                </a:extLst>
              </a:tr>
              <a:tr h="304952">
                <a:tc>
                  <a:txBody>
                    <a:bodyPr/>
                    <a:lstStyle/>
                    <a:p>
                      <a:pPr marL="0" marR="0" algn="l">
                        <a:lnSpc>
                          <a:spcPct val="107000"/>
                        </a:lnSpc>
                        <a:spcBef>
                          <a:spcPts val="0"/>
                        </a:spcBef>
                        <a:spcAft>
                          <a:spcPts val="0"/>
                        </a:spcAft>
                      </a:pPr>
                      <a:r>
                        <a:rPr lang="en-US" sz="2400">
                          <a:effectLst/>
                        </a:rPr>
                        <a:t>Hob</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2400" dirty="0">
                          <a:effectLst/>
                        </a:rPr>
                        <a:t>Shelf on a fireplace used to keep things warm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50230551"/>
                  </a:ext>
                </a:extLst>
              </a:tr>
            </a:tbl>
          </a:graphicData>
        </a:graphic>
      </p:graphicFrame>
    </p:spTree>
    <p:extLst>
      <p:ext uri="{BB962C8B-B14F-4D97-AF65-F5344CB8AC3E}">
        <p14:creationId xmlns:p14="http://schemas.microsoft.com/office/powerpoint/2010/main" val="1652533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781D9-5336-4FB4-A4AE-2C07F00E5B8A}"/>
              </a:ext>
            </a:extLst>
          </p:cNvPr>
          <p:cNvSpPr>
            <a:spLocks noGrp="1"/>
          </p:cNvSpPr>
          <p:nvPr>
            <p:ph type="title"/>
          </p:nvPr>
        </p:nvSpPr>
        <p:spPr/>
        <p:txBody>
          <a:bodyPr/>
          <a:lstStyle/>
          <a:p>
            <a:r>
              <a:rPr lang="en-US" dirty="0"/>
              <a:t>Listening to a reading of the poem</a:t>
            </a:r>
          </a:p>
        </p:txBody>
      </p:sp>
      <p:sp>
        <p:nvSpPr>
          <p:cNvPr id="3" name="Content Placeholder 2">
            <a:extLst>
              <a:ext uri="{FF2B5EF4-FFF2-40B4-BE49-F238E27FC236}">
                <a16:creationId xmlns:a16="http://schemas.microsoft.com/office/drawing/2014/main" id="{789C8F1F-8637-4D35-A9E7-F958EA3496B9}"/>
              </a:ext>
            </a:extLst>
          </p:cNvPr>
          <p:cNvSpPr>
            <a:spLocks noGrp="1"/>
          </p:cNvSpPr>
          <p:nvPr>
            <p:ph idx="1"/>
          </p:nvPr>
        </p:nvSpPr>
        <p:spPr/>
        <p:txBody>
          <a:bodyPr/>
          <a:lstStyle/>
          <a:p>
            <a:endParaRPr lang="en-US" dirty="0"/>
          </a:p>
          <a:p>
            <a:r>
              <a:rPr lang="en-US" dirty="0"/>
              <a:t>Highlight the words from the vocabulary dictionary as you hear them being read in the poem</a:t>
            </a:r>
          </a:p>
          <a:p>
            <a:endParaRPr lang="en-US" dirty="0"/>
          </a:p>
          <a:p>
            <a:r>
              <a:rPr lang="en-US" dirty="0">
                <a:hlinkClick r:id="rId2"/>
              </a:rPr>
              <a:t>https://www.youtube.com/watch?v=g9hnUYV06t4</a:t>
            </a:r>
            <a:endParaRPr lang="en-US" dirty="0"/>
          </a:p>
          <a:p>
            <a:endParaRPr lang="en-US" dirty="0"/>
          </a:p>
          <a:p>
            <a:endParaRPr lang="en-US" dirty="0"/>
          </a:p>
        </p:txBody>
      </p:sp>
    </p:spTree>
    <p:extLst>
      <p:ext uri="{BB962C8B-B14F-4D97-AF65-F5344CB8AC3E}">
        <p14:creationId xmlns:p14="http://schemas.microsoft.com/office/powerpoint/2010/main" val="100934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D8F00-CB1B-4AD4-A559-A8833DE7EA6E}"/>
              </a:ext>
            </a:extLst>
          </p:cNvPr>
          <p:cNvSpPr>
            <a:spLocks noGrp="1"/>
          </p:cNvSpPr>
          <p:nvPr>
            <p:ph type="title"/>
          </p:nvPr>
        </p:nvSpPr>
        <p:spPr/>
        <p:txBody>
          <a:bodyPr/>
          <a:lstStyle/>
          <a:p>
            <a:r>
              <a:rPr lang="en-US" dirty="0"/>
              <a:t>Brain Break: 5 minutes </a:t>
            </a:r>
          </a:p>
        </p:txBody>
      </p:sp>
      <p:sp>
        <p:nvSpPr>
          <p:cNvPr id="3" name="Content Placeholder 2">
            <a:extLst>
              <a:ext uri="{FF2B5EF4-FFF2-40B4-BE49-F238E27FC236}">
                <a16:creationId xmlns:a16="http://schemas.microsoft.com/office/drawing/2014/main" id="{2BBFA2A8-628D-48D7-BD55-5AC2F116181B}"/>
              </a:ext>
            </a:extLst>
          </p:cNvPr>
          <p:cNvSpPr>
            <a:spLocks noGrp="1"/>
          </p:cNvSpPr>
          <p:nvPr>
            <p:ph idx="1"/>
          </p:nvPr>
        </p:nvSpPr>
        <p:spPr/>
        <p:txBody>
          <a:bodyPr/>
          <a:lstStyle/>
          <a:p>
            <a:r>
              <a:rPr lang="en-US" dirty="0">
                <a:hlinkClick r:id="rId2"/>
              </a:rPr>
              <a:t>https://www.youtube.com/watch?v=Nv5NhPDUtXY&amp;t=0s&amp;index=188&amp;list=PLVNocu2A1SABPv0mzrHVzHk0L8I-A6s-N</a:t>
            </a:r>
            <a:endParaRPr lang="en-US" dirty="0"/>
          </a:p>
          <a:p>
            <a:endParaRPr lang="en-US" dirty="0"/>
          </a:p>
        </p:txBody>
      </p:sp>
    </p:spTree>
    <p:extLst>
      <p:ext uri="{BB962C8B-B14F-4D97-AF65-F5344CB8AC3E}">
        <p14:creationId xmlns:p14="http://schemas.microsoft.com/office/powerpoint/2010/main" val="3387101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6AF65C-74DE-4577-BF08-63B832A15E1D}"/>
              </a:ext>
            </a:extLst>
          </p:cNvPr>
          <p:cNvSpPr>
            <a:spLocks noGrp="1"/>
          </p:cNvSpPr>
          <p:nvPr>
            <p:ph type="title"/>
          </p:nvPr>
        </p:nvSpPr>
        <p:spPr/>
        <p:txBody>
          <a:bodyPr/>
          <a:lstStyle/>
          <a:p>
            <a:r>
              <a:rPr lang="en-US" dirty="0"/>
              <a:t>Activity: </a:t>
            </a:r>
            <a:r>
              <a:rPr lang="en-US" u="sng" dirty="0"/>
              <a:t>Examining the moral in the story</a:t>
            </a:r>
          </a:p>
        </p:txBody>
      </p:sp>
      <p:sp>
        <p:nvSpPr>
          <p:cNvPr id="6" name="TextBox 5">
            <a:extLst>
              <a:ext uri="{FF2B5EF4-FFF2-40B4-BE49-F238E27FC236}">
                <a16:creationId xmlns:a16="http://schemas.microsoft.com/office/drawing/2014/main" id="{844514A0-464C-4A95-9BFF-A090E614BBCA}"/>
              </a:ext>
            </a:extLst>
          </p:cNvPr>
          <p:cNvSpPr txBox="1"/>
          <p:nvPr/>
        </p:nvSpPr>
        <p:spPr>
          <a:xfrm>
            <a:off x="291548" y="1703841"/>
            <a:ext cx="11145078" cy="646331"/>
          </a:xfrm>
          <a:prstGeom prst="rect">
            <a:avLst/>
          </a:prstGeom>
          <a:noFill/>
          <a:ln>
            <a:solidFill>
              <a:schemeClr val="bg2"/>
            </a:solidFill>
          </a:ln>
        </p:spPr>
        <p:txBody>
          <a:bodyPr wrap="square" rtlCol="0" anchor="ctr" anchorCtr="1">
            <a:spAutoFit/>
          </a:bodyPr>
          <a:lstStyle/>
          <a:p>
            <a:r>
              <a:rPr lang="en-US" dirty="0"/>
              <a:t>The story is about the boy being led away from the human world to the ‘tempting’ world of the fairies. Completing this activity will help you understand the moral themes in the text. </a:t>
            </a:r>
          </a:p>
        </p:txBody>
      </p:sp>
      <p:graphicFrame>
        <p:nvGraphicFramePr>
          <p:cNvPr id="8" name="Table 7">
            <a:extLst>
              <a:ext uri="{FF2B5EF4-FFF2-40B4-BE49-F238E27FC236}">
                <a16:creationId xmlns:a16="http://schemas.microsoft.com/office/drawing/2014/main" id="{EA21D329-BED0-4C3C-BA58-82EF12AD7B85}"/>
              </a:ext>
            </a:extLst>
          </p:cNvPr>
          <p:cNvGraphicFramePr>
            <a:graphicFrameLocks noGrp="1"/>
          </p:cNvGraphicFramePr>
          <p:nvPr>
            <p:extLst>
              <p:ext uri="{D42A27DB-BD31-4B8C-83A1-F6EECF244321}">
                <p14:modId xmlns:p14="http://schemas.microsoft.com/office/powerpoint/2010/main" val="2005018125"/>
              </p:ext>
            </p:extLst>
          </p:nvPr>
        </p:nvGraphicFramePr>
        <p:xfrm>
          <a:off x="1992244" y="2404709"/>
          <a:ext cx="8834782" cy="4206240"/>
        </p:xfrm>
        <a:graphic>
          <a:graphicData uri="http://schemas.openxmlformats.org/drawingml/2006/table">
            <a:tbl>
              <a:tblPr firstRow="1" bandRow="1">
                <a:tableStyleId>{5DA37D80-6434-44D0-A028-1B22A696006F}</a:tableStyleId>
              </a:tblPr>
              <a:tblGrid>
                <a:gridCol w="4417391">
                  <a:extLst>
                    <a:ext uri="{9D8B030D-6E8A-4147-A177-3AD203B41FA5}">
                      <a16:colId xmlns:a16="http://schemas.microsoft.com/office/drawing/2014/main" val="3562955290"/>
                    </a:ext>
                  </a:extLst>
                </a:gridCol>
                <a:gridCol w="4417391">
                  <a:extLst>
                    <a:ext uri="{9D8B030D-6E8A-4147-A177-3AD203B41FA5}">
                      <a16:colId xmlns:a16="http://schemas.microsoft.com/office/drawing/2014/main" val="1006769215"/>
                    </a:ext>
                  </a:extLst>
                </a:gridCol>
              </a:tblGrid>
              <a:tr h="3030699">
                <a:tc>
                  <a:txBody>
                    <a:bodyPr/>
                    <a:lstStyle/>
                    <a:p>
                      <a:r>
                        <a:rPr lang="en-US" u="sng" dirty="0"/>
                        <a:t>The Child</a:t>
                      </a:r>
                    </a:p>
                    <a:p>
                      <a:endParaRPr lang="en-US" dirty="0"/>
                    </a:p>
                    <a:p>
                      <a:pPr marL="285750" indent="-285750">
                        <a:buFont typeface="Arial" panose="020B0604020202020204" pitchFamily="34" charset="0"/>
                        <a:buChar char="•"/>
                      </a:pPr>
                      <a:r>
                        <a:rPr lang="en-US" b="0" dirty="0"/>
                        <a:t>Why do you think the child believes the fairies? </a:t>
                      </a:r>
                    </a:p>
                    <a:p>
                      <a:pPr marL="285750" indent="-285750">
                        <a:buFont typeface="Arial" panose="020B0604020202020204" pitchFamily="34" charset="0"/>
                        <a:buChar char="•"/>
                      </a:pPr>
                      <a:endParaRPr lang="en-US" b="0" dirty="0"/>
                    </a:p>
                    <a:p>
                      <a:pPr marL="285750" indent="-285750">
                        <a:buFont typeface="Arial" panose="020B0604020202020204" pitchFamily="34" charset="0"/>
                        <a:buChar char="•"/>
                      </a:pPr>
                      <a:r>
                        <a:rPr lang="en-US" b="0" dirty="0"/>
                        <a:t>Is it possible the child is suffering from some kind of hardship? </a:t>
                      </a:r>
                    </a:p>
                    <a:p>
                      <a:pPr marL="285750" indent="-285750">
                        <a:buFont typeface="Arial" panose="020B0604020202020204" pitchFamily="34" charset="0"/>
                        <a:buChar char="•"/>
                      </a:pPr>
                      <a:endParaRPr lang="en-US" b="0" dirty="0"/>
                    </a:p>
                    <a:p>
                      <a:pPr marL="285750" indent="-285750">
                        <a:buFont typeface="Arial" panose="020B0604020202020204" pitchFamily="34" charset="0"/>
                        <a:buChar char="•"/>
                      </a:pPr>
                      <a:r>
                        <a:rPr lang="en-US" b="0" dirty="0"/>
                        <a:t>Do you think the child is mature enough to understand the consequences of what he is doing? </a:t>
                      </a:r>
                    </a:p>
                    <a:p>
                      <a:pPr marL="285750" indent="-285750">
                        <a:buFont typeface="Arial" panose="020B0604020202020204" pitchFamily="34" charset="0"/>
                        <a:buChar char="•"/>
                      </a:pPr>
                      <a:endParaRPr lang="en-US" b="0" dirty="0"/>
                    </a:p>
                    <a:p>
                      <a:pPr marL="285750" indent="-285750">
                        <a:buFont typeface="Arial" panose="020B0604020202020204" pitchFamily="34" charset="0"/>
                        <a:buChar char="•"/>
                      </a:pPr>
                      <a:r>
                        <a:rPr lang="en-US" b="0" dirty="0"/>
                        <a:t>Have the fairies taken advantage of the child’s age? </a:t>
                      </a:r>
                    </a:p>
                    <a:p>
                      <a:pPr marL="0" indent="0">
                        <a:buFont typeface="Arial" panose="020B0604020202020204" pitchFamily="34" charset="0"/>
                        <a:buNone/>
                      </a:pPr>
                      <a:r>
                        <a:rPr lang="en-US" dirty="0"/>
                        <a:t> </a:t>
                      </a:r>
                    </a:p>
                  </a:txBody>
                  <a:tcPr/>
                </a:tc>
                <a:tc>
                  <a:txBody>
                    <a:bodyPr/>
                    <a:lstStyle/>
                    <a:p>
                      <a:r>
                        <a:rPr lang="en-US" dirty="0"/>
                        <a:t> The Fairies</a:t>
                      </a:r>
                    </a:p>
                    <a:p>
                      <a:endParaRPr lang="en-US" dirty="0"/>
                    </a:p>
                    <a:p>
                      <a:pPr marL="285750" indent="-285750">
                        <a:buFont typeface="Arial" panose="020B0604020202020204" pitchFamily="34" charset="0"/>
                        <a:buChar char="•"/>
                      </a:pPr>
                      <a:r>
                        <a:rPr lang="en-US" b="0" dirty="0"/>
                        <a:t>Why is it selfish of the fairies to take the boy away? </a:t>
                      </a:r>
                    </a:p>
                    <a:p>
                      <a:pPr marL="285750" indent="-285750">
                        <a:buFont typeface="Arial" panose="020B0604020202020204" pitchFamily="34" charset="0"/>
                        <a:buChar char="•"/>
                      </a:pPr>
                      <a:endParaRPr lang="en-US" b="0" dirty="0"/>
                    </a:p>
                    <a:p>
                      <a:pPr marL="285750" indent="-285750">
                        <a:buFont typeface="Arial" panose="020B0604020202020204" pitchFamily="34" charset="0"/>
                        <a:buChar char="•"/>
                      </a:pPr>
                      <a:r>
                        <a:rPr lang="en-US" b="0" dirty="0"/>
                        <a:t>Why do you think the fairies are making all these promises to the child? </a:t>
                      </a:r>
                    </a:p>
                    <a:p>
                      <a:pPr marL="285750" indent="-285750">
                        <a:buFont typeface="Arial" panose="020B0604020202020204" pitchFamily="34" charset="0"/>
                        <a:buChar char="•"/>
                      </a:pPr>
                      <a:endParaRPr lang="en-US" b="0" dirty="0"/>
                    </a:p>
                    <a:p>
                      <a:pPr marL="285750" indent="-285750">
                        <a:buFont typeface="Arial" panose="020B0604020202020204" pitchFamily="34" charset="0"/>
                        <a:buChar char="•"/>
                      </a:pPr>
                      <a:r>
                        <a:rPr lang="en-US" b="0" dirty="0"/>
                        <a:t>Do you think ‘fairy land’ is actually better than the human world? </a:t>
                      </a:r>
                    </a:p>
                    <a:p>
                      <a:pPr marL="285750" indent="-285750">
                        <a:buFont typeface="Arial" panose="020B0604020202020204" pitchFamily="34" charset="0"/>
                        <a:buChar char="•"/>
                      </a:pPr>
                      <a:endParaRPr lang="en-US" b="0" dirty="0"/>
                    </a:p>
                    <a:p>
                      <a:pPr marL="285750" indent="-285750">
                        <a:buFont typeface="Arial" panose="020B0604020202020204" pitchFamily="34" charset="0"/>
                        <a:buChar char="•"/>
                      </a:pPr>
                      <a:r>
                        <a:rPr lang="en-US" b="0" dirty="0"/>
                        <a:t>Is it ever okay to take a child away from it’s parents?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txBody>
                  <a:tcPr/>
                </a:tc>
                <a:extLst>
                  <a:ext uri="{0D108BD9-81ED-4DB2-BD59-A6C34878D82A}">
                    <a16:rowId xmlns:a16="http://schemas.microsoft.com/office/drawing/2014/main" val="3158237196"/>
                  </a:ext>
                </a:extLst>
              </a:tr>
            </a:tbl>
          </a:graphicData>
        </a:graphic>
      </p:graphicFrame>
    </p:spTree>
    <p:extLst>
      <p:ext uri="{BB962C8B-B14F-4D97-AF65-F5344CB8AC3E}">
        <p14:creationId xmlns:p14="http://schemas.microsoft.com/office/powerpoint/2010/main" val="3189974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5BA60-087F-4853-ACBF-BF267E0465F0}"/>
              </a:ext>
            </a:extLst>
          </p:cNvPr>
          <p:cNvSpPr>
            <a:spLocks noGrp="1"/>
          </p:cNvSpPr>
          <p:nvPr>
            <p:ph type="title"/>
          </p:nvPr>
        </p:nvSpPr>
        <p:spPr/>
        <p:txBody>
          <a:bodyPr/>
          <a:lstStyle/>
          <a:p>
            <a:r>
              <a:rPr lang="en-US" dirty="0"/>
              <a:t>Summary Reflection: </a:t>
            </a:r>
          </a:p>
        </p:txBody>
      </p:sp>
      <p:sp>
        <p:nvSpPr>
          <p:cNvPr id="3" name="Content Placeholder 2">
            <a:extLst>
              <a:ext uri="{FF2B5EF4-FFF2-40B4-BE49-F238E27FC236}">
                <a16:creationId xmlns:a16="http://schemas.microsoft.com/office/drawing/2014/main" id="{8B894F87-0617-478E-9959-3B5D216D21A2}"/>
              </a:ext>
            </a:extLst>
          </p:cNvPr>
          <p:cNvSpPr>
            <a:spLocks noGrp="1"/>
          </p:cNvSpPr>
          <p:nvPr>
            <p:ph idx="1"/>
          </p:nvPr>
        </p:nvSpPr>
        <p:spPr/>
        <p:txBody>
          <a:bodyPr/>
          <a:lstStyle/>
          <a:p>
            <a:r>
              <a:rPr lang="en-US" dirty="0"/>
              <a:t>What is good and evil about the intentions of the fairies in this poem?</a:t>
            </a:r>
          </a:p>
          <a:p>
            <a:endParaRPr lang="en-US" dirty="0"/>
          </a:p>
          <a:p>
            <a:endParaRPr lang="en-US" dirty="0"/>
          </a:p>
          <a:p>
            <a:endParaRPr lang="en-US" dirty="0"/>
          </a:p>
          <a:p>
            <a:r>
              <a:rPr lang="en-US" dirty="0"/>
              <a:t>Explain how William Yeats warns us about the temptation to ‘escape’ to a fantasy world. What is the moral of the poem? </a:t>
            </a:r>
          </a:p>
          <a:p>
            <a:endParaRPr lang="en-US" dirty="0"/>
          </a:p>
        </p:txBody>
      </p:sp>
    </p:spTree>
    <p:extLst>
      <p:ext uri="{BB962C8B-B14F-4D97-AF65-F5344CB8AC3E}">
        <p14:creationId xmlns:p14="http://schemas.microsoft.com/office/powerpoint/2010/main" val="3719264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9A528-09F8-441F-BCD7-EFA37613A67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01F439F-444C-455C-924E-B2786C60377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8102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CA0233-7C17-4991-9CE2-853FEDF5B98E}"/>
              </a:ext>
            </a:extLst>
          </p:cNvPr>
          <p:cNvSpPr>
            <a:spLocks noGrp="1"/>
          </p:cNvSpPr>
          <p:nvPr>
            <p:ph type="ctrTitle"/>
          </p:nvPr>
        </p:nvSpPr>
        <p:spPr/>
        <p:txBody>
          <a:bodyPr/>
          <a:lstStyle/>
          <a:p>
            <a:r>
              <a:rPr lang="en-US" dirty="0"/>
              <a:t>Lesson 2- Annotation of the Poem</a:t>
            </a:r>
          </a:p>
        </p:txBody>
      </p:sp>
      <p:sp>
        <p:nvSpPr>
          <p:cNvPr id="5" name="Subtitle 4">
            <a:extLst>
              <a:ext uri="{FF2B5EF4-FFF2-40B4-BE49-F238E27FC236}">
                <a16:creationId xmlns:a16="http://schemas.microsoft.com/office/drawing/2014/main" id="{31C9672F-229A-4308-A64D-7227F516DECC}"/>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796690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052" y="-621196"/>
            <a:ext cx="10972800" cy="1600200"/>
          </a:xfrm>
        </p:spPr>
        <p:txBody>
          <a:bodyPr/>
          <a:lstStyle/>
          <a:p>
            <a:r>
              <a:rPr lang="en-US" sz="4000" dirty="0"/>
              <a:t>Start Annotating the Poem</a:t>
            </a:r>
          </a:p>
        </p:txBody>
      </p:sp>
      <p:sp>
        <p:nvSpPr>
          <p:cNvPr id="11" name="Content Placeholder 10"/>
          <p:cNvSpPr>
            <a:spLocks noGrp="1"/>
          </p:cNvSpPr>
          <p:nvPr>
            <p:ph sz="half" idx="2"/>
          </p:nvPr>
        </p:nvSpPr>
        <p:spPr>
          <a:xfrm>
            <a:off x="1479825" y="1338468"/>
            <a:ext cx="5119757" cy="4924839"/>
          </a:xfrm>
        </p:spPr>
        <p:txBody>
          <a:bodyPr>
            <a:normAutofit fontScale="92500" lnSpcReduction="10000"/>
          </a:bodyPr>
          <a:lstStyle/>
          <a:p>
            <a:pPr marL="0" indent="0">
              <a:buNone/>
            </a:pPr>
            <a:r>
              <a:rPr lang="en-US" dirty="0"/>
              <a:t>Where dips </a:t>
            </a:r>
            <a:r>
              <a:rPr lang="en-US" dirty="0">
                <a:highlight>
                  <a:srgbClr val="FFFF00"/>
                </a:highlight>
              </a:rPr>
              <a:t>the rocky highland</a:t>
            </a:r>
          </a:p>
          <a:p>
            <a:pPr marL="0" indent="0">
              <a:buNone/>
            </a:pPr>
            <a:r>
              <a:rPr lang="en-US" dirty="0">
                <a:highlight>
                  <a:srgbClr val="FFFF00"/>
                </a:highlight>
              </a:rPr>
              <a:t>Of Sleuth Wood </a:t>
            </a:r>
            <a:r>
              <a:rPr lang="en-US" dirty="0"/>
              <a:t>in the </a:t>
            </a:r>
            <a:r>
              <a:rPr lang="en-US" dirty="0">
                <a:highlight>
                  <a:srgbClr val="00FFFF"/>
                </a:highlight>
              </a:rPr>
              <a:t>lake</a:t>
            </a:r>
            <a:r>
              <a:rPr lang="en-US" dirty="0"/>
              <a:t>,</a:t>
            </a:r>
          </a:p>
          <a:p>
            <a:pPr marL="0" indent="0">
              <a:buNone/>
            </a:pPr>
            <a:r>
              <a:rPr lang="en-US" dirty="0"/>
              <a:t>There lies a leafy island</a:t>
            </a:r>
          </a:p>
          <a:p>
            <a:pPr marL="0" indent="0">
              <a:buNone/>
            </a:pPr>
            <a:r>
              <a:rPr lang="en-US" dirty="0"/>
              <a:t>Where flapping herons wake</a:t>
            </a:r>
          </a:p>
          <a:p>
            <a:pPr marL="0" indent="0">
              <a:buNone/>
            </a:pPr>
            <a:r>
              <a:rPr lang="en-US" dirty="0"/>
              <a:t>The drowsy water-rats;</a:t>
            </a:r>
          </a:p>
          <a:p>
            <a:pPr marL="0" indent="0">
              <a:buNone/>
            </a:pPr>
            <a:r>
              <a:rPr lang="en-US" dirty="0"/>
              <a:t>There we’ve hid our faery vats,</a:t>
            </a:r>
          </a:p>
          <a:p>
            <a:pPr marL="0" indent="0">
              <a:buNone/>
            </a:pPr>
            <a:r>
              <a:rPr lang="en-US" dirty="0">
                <a:highlight>
                  <a:srgbClr val="00FF00"/>
                </a:highlight>
              </a:rPr>
              <a:t>Full of berries</a:t>
            </a:r>
          </a:p>
          <a:p>
            <a:pPr marL="0" indent="0">
              <a:buNone/>
            </a:pPr>
            <a:r>
              <a:rPr lang="en-US" dirty="0"/>
              <a:t>And of </a:t>
            </a:r>
            <a:r>
              <a:rPr lang="en-US" dirty="0">
                <a:highlight>
                  <a:srgbClr val="00FF00"/>
                </a:highlight>
              </a:rPr>
              <a:t>reddest stolen cherries</a:t>
            </a:r>
            <a:r>
              <a:rPr lang="en-US" dirty="0"/>
              <a:t>.</a:t>
            </a:r>
          </a:p>
          <a:p>
            <a:pPr marL="0" indent="0">
              <a:buNone/>
            </a:pPr>
            <a:r>
              <a:rPr lang="en-US" dirty="0"/>
              <a:t>Come away, O human child!</a:t>
            </a:r>
          </a:p>
          <a:p>
            <a:pPr marL="0" indent="0">
              <a:buNone/>
            </a:pPr>
            <a:r>
              <a:rPr lang="en-US" dirty="0"/>
              <a:t>To the </a:t>
            </a:r>
            <a:r>
              <a:rPr lang="en-US" dirty="0">
                <a:highlight>
                  <a:srgbClr val="00FF00"/>
                </a:highlight>
              </a:rPr>
              <a:t>waters and the wild</a:t>
            </a:r>
          </a:p>
          <a:p>
            <a:pPr marL="0" indent="0">
              <a:buNone/>
            </a:pPr>
            <a:r>
              <a:rPr lang="en-US" dirty="0"/>
              <a:t>With a faery, hand in </a:t>
            </a:r>
            <a:r>
              <a:rPr lang="en-US" dirty="0">
                <a:highlight>
                  <a:srgbClr val="00FFFF"/>
                </a:highlight>
              </a:rPr>
              <a:t>hand</a:t>
            </a:r>
            <a:r>
              <a:rPr lang="en-US" dirty="0"/>
              <a:t>,</a:t>
            </a:r>
          </a:p>
          <a:p>
            <a:pPr marL="0" indent="0">
              <a:buNone/>
            </a:pPr>
            <a:r>
              <a:rPr lang="en-US" dirty="0"/>
              <a:t>For the world’s more full of weeping than you can </a:t>
            </a:r>
            <a:r>
              <a:rPr lang="en-US" dirty="0">
                <a:highlight>
                  <a:srgbClr val="00FFFF"/>
                </a:highlight>
              </a:rPr>
              <a:t>understand</a:t>
            </a:r>
            <a:r>
              <a:rPr lang="en-US" dirty="0"/>
              <a:t>.</a:t>
            </a:r>
          </a:p>
          <a:p>
            <a:pPr marL="0" indent="0">
              <a:buNone/>
            </a:pPr>
            <a:endParaRPr lang="en-US" sz="6400" dirty="0"/>
          </a:p>
          <a:p>
            <a:pPr marL="0" indent="0">
              <a:buNone/>
            </a:pPr>
            <a:endParaRPr lang="en-US" dirty="0"/>
          </a:p>
          <a:p>
            <a:pPr marL="0" indent="0">
              <a:buNone/>
            </a:pPr>
            <a:endParaRPr lang="en-US" dirty="0"/>
          </a:p>
        </p:txBody>
      </p:sp>
      <p:sp>
        <p:nvSpPr>
          <p:cNvPr id="8" name="TextBox 7">
            <a:extLst>
              <a:ext uri="{FF2B5EF4-FFF2-40B4-BE49-F238E27FC236}">
                <a16:creationId xmlns:a16="http://schemas.microsoft.com/office/drawing/2014/main" id="{7552046E-95EB-4200-9FC2-3C4F424EF52D}"/>
              </a:ext>
            </a:extLst>
          </p:cNvPr>
          <p:cNvSpPr txBox="1"/>
          <p:nvPr/>
        </p:nvSpPr>
        <p:spPr>
          <a:xfrm>
            <a:off x="5910467" y="979005"/>
            <a:ext cx="5119756" cy="8956298"/>
          </a:xfrm>
          <a:prstGeom prst="rect">
            <a:avLst/>
          </a:prstGeom>
          <a:noFill/>
          <a:ln>
            <a:solidFill>
              <a:schemeClr val="bg2"/>
            </a:solidFill>
          </a:ln>
        </p:spPr>
        <p:txBody>
          <a:bodyPr wrap="square" rtlCol="0" anchor="ctr" anchorCtr="1">
            <a:spAutoFit/>
          </a:bodyPr>
          <a:lstStyle/>
          <a:p>
            <a:r>
              <a:rPr lang="en-US" dirty="0">
                <a:highlight>
                  <a:srgbClr val="FFFF00"/>
                </a:highlight>
              </a:rPr>
              <a:t>Setting</a:t>
            </a:r>
            <a:r>
              <a:rPr lang="en-US" dirty="0"/>
              <a:t>:</a:t>
            </a:r>
          </a:p>
          <a:p>
            <a:endParaRPr lang="en-US" dirty="0"/>
          </a:p>
          <a:p>
            <a:r>
              <a:rPr lang="en-US" dirty="0">
                <a:highlight>
                  <a:srgbClr val="00FF00"/>
                </a:highlight>
              </a:rPr>
              <a:t>Imagery</a:t>
            </a:r>
            <a:r>
              <a:rPr lang="en-US" dirty="0"/>
              <a:t>: </a:t>
            </a:r>
            <a:endParaRPr lang="en-US" dirty="0">
              <a:highlight>
                <a:srgbClr val="FFFF00"/>
              </a:highlight>
            </a:endParaRPr>
          </a:p>
          <a:p>
            <a:endParaRPr lang="en-US" dirty="0">
              <a:highlight>
                <a:srgbClr val="FFFF00"/>
              </a:highlight>
            </a:endParaRPr>
          </a:p>
          <a:p>
            <a:r>
              <a:rPr lang="en-US" dirty="0">
                <a:highlight>
                  <a:srgbClr val="00FFFF"/>
                </a:highlight>
              </a:rPr>
              <a:t>Rhyme</a:t>
            </a:r>
            <a:r>
              <a:rPr lang="en-US" dirty="0"/>
              <a:t>: </a:t>
            </a:r>
          </a:p>
          <a:p>
            <a:endParaRPr lang="en-US" dirty="0"/>
          </a:p>
          <a:p>
            <a:r>
              <a:rPr lang="en-US" dirty="0"/>
              <a:t>Themes: </a:t>
            </a:r>
            <a:r>
              <a:rPr lang="en-US" dirty="0">
                <a:highlight>
                  <a:srgbClr val="FFFF00"/>
                </a:highlight>
              </a:rPr>
              <a:t>Light has been represented by positive imagery; Light, Goodness, Harmony/Peace</a:t>
            </a:r>
          </a:p>
          <a:p>
            <a:endParaRPr lang="en-US" dirty="0"/>
          </a:p>
          <a:p>
            <a:r>
              <a:rPr lang="en-US" dirty="0">
                <a:highlight>
                  <a:srgbClr val="00FF00"/>
                </a:highlight>
              </a:rPr>
              <a:t>Atmosphere</a:t>
            </a:r>
            <a:r>
              <a:rPr lang="en-US" dirty="0"/>
              <a:t>: </a:t>
            </a:r>
            <a:r>
              <a:rPr lang="en-US" dirty="0">
                <a:highlight>
                  <a:srgbClr val="FFFF00"/>
                </a:highlight>
              </a:rPr>
              <a:t>Full of light and goodness, (‘heaven’ or the ‘Garden of Eden’) </a:t>
            </a:r>
          </a:p>
          <a:p>
            <a:endParaRPr lang="en-US" dirty="0"/>
          </a:p>
          <a:p>
            <a:r>
              <a:rPr lang="en-US" b="1" dirty="0"/>
              <a:t>What is happening:</a:t>
            </a:r>
          </a:p>
          <a:p>
            <a:endParaRPr lang="en-US" dirty="0"/>
          </a:p>
          <a:p>
            <a:pPr marL="285750" indent="-285750">
              <a:buFont typeface="Arial" panose="020B0604020202020204" pitchFamily="34" charset="0"/>
              <a:buChar char="•"/>
            </a:pPr>
            <a:r>
              <a:rPr lang="en-US" dirty="0"/>
              <a:t>Describing their magical land full of animals, beautiful fruits (berries). </a:t>
            </a:r>
          </a:p>
          <a:p>
            <a:pPr marL="285750" indent="-285750">
              <a:buFont typeface="Arial" panose="020B0604020202020204" pitchFamily="34" charset="0"/>
              <a:buChar char="•"/>
            </a:pPr>
            <a:r>
              <a:rPr lang="en-US" dirty="0">
                <a:highlight>
                  <a:srgbClr val="FFFF00"/>
                </a:highlight>
              </a:rPr>
              <a:t>Fairies are encouraging the human child to come away</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cxnSp>
        <p:nvCxnSpPr>
          <p:cNvPr id="12" name="Straight Arrow Connector 11">
            <a:extLst>
              <a:ext uri="{FF2B5EF4-FFF2-40B4-BE49-F238E27FC236}">
                <a16:creationId xmlns:a16="http://schemas.microsoft.com/office/drawing/2014/main" id="{3B059D69-AF9C-4C5B-8001-416A1AF46415}"/>
              </a:ext>
            </a:extLst>
          </p:cNvPr>
          <p:cNvCxnSpPr/>
          <p:nvPr/>
        </p:nvCxnSpPr>
        <p:spPr>
          <a:xfrm flipV="1">
            <a:off x="5433391" y="1086676"/>
            <a:ext cx="477076" cy="503584"/>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cxnSp>
        <p:nvCxnSpPr>
          <p:cNvPr id="14" name="Straight Arrow Connector 13">
            <a:extLst>
              <a:ext uri="{FF2B5EF4-FFF2-40B4-BE49-F238E27FC236}">
                <a16:creationId xmlns:a16="http://schemas.microsoft.com/office/drawing/2014/main" id="{CAB7C735-602D-48B4-A3D3-5C93FA47671D}"/>
              </a:ext>
            </a:extLst>
          </p:cNvPr>
          <p:cNvCxnSpPr>
            <a:cxnSpLocks/>
          </p:cNvCxnSpPr>
          <p:nvPr/>
        </p:nvCxnSpPr>
        <p:spPr>
          <a:xfrm>
            <a:off x="5274365" y="2578916"/>
            <a:ext cx="636102" cy="217293"/>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cxnSp>
        <p:nvCxnSpPr>
          <p:cNvPr id="18" name="Straight Arrow Connector 17">
            <a:extLst>
              <a:ext uri="{FF2B5EF4-FFF2-40B4-BE49-F238E27FC236}">
                <a16:creationId xmlns:a16="http://schemas.microsoft.com/office/drawing/2014/main" id="{8E59F3A8-0ACF-4393-BB78-16309C566C18}"/>
              </a:ext>
            </a:extLst>
          </p:cNvPr>
          <p:cNvCxnSpPr>
            <a:cxnSpLocks/>
          </p:cNvCxnSpPr>
          <p:nvPr/>
        </p:nvCxnSpPr>
        <p:spPr>
          <a:xfrm flipV="1">
            <a:off x="5022574" y="4304471"/>
            <a:ext cx="887893" cy="612086"/>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84969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291547" y="331304"/>
            <a:ext cx="5710121" cy="5883965"/>
          </a:xfrm>
        </p:spPr>
        <p:txBody>
          <a:bodyPr>
            <a:normAutofit fontScale="92500" lnSpcReduction="10000"/>
          </a:bodyPr>
          <a:lstStyle/>
          <a:p>
            <a:pPr marL="0" indent="0">
              <a:buNone/>
            </a:pPr>
            <a:r>
              <a:rPr lang="en-US" dirty="0"/>
              <a:t>Where the </a:t>
            </a:r>
            <a:r>
              <a:rPr lang="en-US" dirty="0">
                <a:highlight>
                  <a:srgbClr val="FFFF00"/>
                </a:highlight>
              </a:rPr>
              <a:t>wave of moonlight glosses</a:t>
            </a:r>
          </a:p>
          <a:p>
            <a:pPr marL="0" indent="0">
              <a:buNone/>
            </a:pPr>
            <a:r>
              <a:rPr lang="en-US" dirty="0"/>
              <a:t>The dim grey sands with </a:t>
            </a:r>
            <a:r>
              <a:rPr lang="en-US" dirty="0">
                <a:highlight>
                  <a:srgbClr val="00FFFF"/>
                </a:highlight>
              </a:rPr>
              <a:t>light</a:t>
            </a:r>
            <a:r>
              <a:rPr lang="en-US" dirty="0"/>
              <a:t>,</a:t>
            </a:r>
          </a:p>
          <a:p>
            <a:pPr marL="0" indent="0">
              <a:buNone/>
            </a:pPr>
            <a:r>
              <a:rPr lang="en-US" dirty="0"/>
              <a:t>Far off by furthest </a:t>
            </a:r>
            <a:r>
              <a:rPr lang="en-US" dirty="0">
                <a:highlight>
                  <a:srgbClr val="00FFFF"/>
                </a:highlight>
              </a:rPr>
              <a:t>Rosses</a:t>
            </a:r>
          </a:p>
          <a:p>
            <a:pPr marL="0" indent="0">
              <a:buNone/>
            </a:pPr>
            <a:r>
              <a:rPr lang="en-US" dirty="0"/>
              <a:t>We foot it all the </a:t>
            </a:r>
            <a:r>
              <a:rPr lang="en-US" dirty="0">
                <a:highlight>
                  <a:srgbClr val="00FFFF"/>
                </a:highlight>
              </a:rPr>
              <a:t>night</a:t>
            </a:r>
            <a:r>
              <a:rPr lang="en-US" dirty="0"/>
              <a:t>,</a:t>
            </a:r>
          </a:p>
          <a:p>
            <a:pPr marL="0" indent="0">
              <a:buNone/>
            </a:pPr>
            <a:r>
              <a:rPr lang="en-US" dirty="0"/>
              <a:t>Weaving olden </a:t>
            </a:r>
            <a:r>
              <a:rPr lang="en-US" dirty="0">
                <a:highlight>
                  <a:srgbClr val="00FFFF"/>
                </a:highlight>
              </a:rPr>
              <a:t>dances</a:t>
            </a:r>
            <a:r>
              <a:rPr lang="en-US" dirty="0"/>
              <a:t>,</a:t>
            </a:r>
          </a:p>
          <a:p>
            <a:pPr marL="0" indent="0">
              <a:buNone/>
            </a:pPr>
            <a:r>
              <a:rPr lang="en-US" dirty="0">
                <a:highlight>
                  <a:srgbClr val="00FF00"/>
                </a:highlight>
              </a:rPr>
              <a:t>Mingling hands and mingling glances</a:t>
            </a:r>
          </a:p>
          <a:p>
            <a:pPr marL="0" indent="0">
              <a:buNone/>
            </a:pPr>
            <a:r>
              <a:rPr lang="en-US" dirty="0"/>
              <a:t>Till the </a:t>
            </a:r>
            <a:r>
              <a:rPr lang="en-US" dirty="0">
                <a:highlight>
                  <a:srgbClr val="C0C0C0"/>
                </a:highlight>
              </a:rPr>
              <a:t>moon has taken flight;</a:t>
            </a:r>
          </a:p>
          <a:p>
            <a:pPr marL="0" indent="0">
              <a:buNone/>
            </a:pPr>
            <a:r>
              <a:rPr lang="en-US" dirty="0"/>
              <a:t>To and </a:t>
            </a:r>
            <a:r>
              <a:rPr lang="en-US" dirty="0" err="1"/>
              <a:t>fro</a:t>
            </a:r>
            <a:r>
              <a:rPr lang="en-US" dirty="0"/>
              <a:t> we leap</a:t>
            </a:r>
          </a:p>
          <a:p>
            <a:pPr marL="0" indent="0">
              <a:buNone/>
            </a:pPr>
            <a:r>
              <a:rPr lang="en-US" dirty="0"/>
              <a:t>And </a:t>
            </a:r>
            <a:r>
              <a:rPr lang="en-US" dirty="0">
                <a:highlight>
                  <a:srgbClr val="FF00FF"/>
                </a:highlight>
              </a:rPr>
              <a:t>chase the frothy bubbles,</a:t>
            </a:r>
          </a:p>
          <a:p>
            <a:pPr marL="0" indent="0">
              <a:buNone/>
            </a:pPr>
            <a:r>
              <a:rPr lang="en-US" dirty="0"/>
              <a:t>While the </a:t>
            </a:r>
            <a:r>
              <a:rPr lang="en-US" dirty="0">
                <a:highlight>
                  <a:srgbClr val="C0C0C0"/>
                </a:highlight>
              </a:rPr>
              <a:t>world is full of troubles</a:t>
            </a:r>
          </a:p>
          <a:p>
            <a:pPr marL="0" indent="0">
              <a:buNone/>
            </a:pPr>
            <a:r>
              <a:rPr lang="en-US" dirty="0"/>
              <a:t>And is </a:t>
            </a:r>
            <a:r>
              <a:rPr lang="en-US" dirty="0">
                <a:highlight>
                  <a:srgbClr val="FFFF00"/>
                </a:highlight>
              </a:rPr>
              <a:t>anxious in its sleep</a:t>
            </a:r>
            <a:r>
              <a:rPr lang="en-US" dirty="0"/>
              <a:t>.</a:t>
            </a:r>
          </a:p>
          <a:p>
            <a:pPr marL="0" indent="0">
              <a:buNone/>
            </a:pPr>
            <a:r>
              <a:rPr lang="en-US" dirty="0">
                <a:highlight>
                  <a:srgbClr val="00FF00"/>
                </a:highlight>
              </a:rPr>
              <a:t>Come away, O human child!</a:t>
            </a:r>
          </a:p>
          <a:p>
            <a:pPr marL="0" indent="0">
              <a:buNone/>
            </a:pPr>
            <a:r>
              <a:rPr lang="en-US" dirty="0">
                <a:highlight>
                  <a:srgbClr val="00FF00"/>
                </a:highlight>
              </a:rPr>
              <a:t>To the waters and the wild</a:t>
            </a:r>
          </a:p>
          <a:p>
            <a:pPr marL="0" indent="0">
              <a:buNone/>
            </a:pPr>
            <a:r>
              <a:rPr lang="en-US" dirty="0">
                <a:highlight>
                  <a:srgbClr val="00FF00"/>
                </a:highlight>
              </a:rPr>
              <a:t>With a faery, hand in hand,</a:t>
            </a:r>
          </a:p>
          <a:p>
            <a:pPr marL="0" indent="0">
              <a:buNone/>
            </a:pPr>
            <a:r>
              <a:rPr lang="en-US" dirty="0">
                <a:highlight>
                  <a:srgbClr val="00FF00"/>
                </a:highlight>
              </a:rPr>
              <a:t>For the world’s more full of weeping than you can understand.</a:t>
            </a:r>
          </a:p>
          <a:p>
            <a:pPr marL="0" indent="0">
              <a:buNone/>
            </a:pPr>
            <a:endParaRPr lang="en-US" dirty="0"/>
          </a:p>
        </p:txBody>
      </p:sp>
      <p:sp>
        <p:nvSpPr>
          <p:cNvPr id="5" name="Content Placeholder 4">
            <a:extLst>
              <a:ext uri="{FF2B5EF4-FFF2-40B4-BE49-F238E27FC236}">
                <a16:creationId xmlns:a16="http://schemas.microsoft.com/office/drawing/2014/main" id="{B5AC3C49-7605-4B0E-8B18-A86F777F0555}"/>
              </a:ext>
            </a:extLst>
          </p:cNvPr>
          <p:cNvSpPr>
            <a:spLocks noGrp="1"/>
          </p:cNvSpPr>
          <p:nvPr>
            <p:ph sz="half" idx="2"/>
          </p:nvPr>
        </p:nvSpPr>
        <p:spPr>
          <a:xfrm>
            <a:off x="6096000" y="556577"/>
            <a:ext cx="5384800" cy="5883965"/>
          </a:xfrm>
        </p:spPr>
        <p:txBody>
          <a:bodyPr>
            <a:normAutofit/>
          </a:bodyPr>
          <a:lstStyle/>
          <a:p>
            <a:pPr marL="0" indent="0">
              <a:buNone/>
            </a:pPr>
            <a:r>
              <a:rPr lang="en-US" sz="2000" u="sng" dirty="0"/>
              <a:t>What is happening in the poem: </a:t>
            </a:r>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u="sng" dirty="0"/>
              <a:t>Repetition</a:t>
            </a:r>
            <a:r>
              <a:rPr lang="en-US" sz="2000" dirty="0"/>
              <a:t>: </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u="sng" dirty="0"/>
              <a:t>Atmosphere/Imagery: </a:t>
            </a:r>
          </a:p>
          <a:p>
            <a:r>
              <a:rPr lang="en-US" sz="2000" dirty="0">
                <a:solidFill>
                  <a:srgbClr val="002060"/>
                </a:solidFill>
              </a:rPr>
              <a:t>Positive/light-hearted</a:t>
            </a:r>
          </a:p>
          <a:p>
            <a:r>
              <a:rPr lang="en-US" sz="2000" dirty="0">
                <a:solidFill>
                  <a:srgbClr val="002060"/>
                </a:solidFill>
              </a:rPr>
              <a:t>Describing the glory and fun waiting </a:t>
            </a:r>
          </a:p>
          <a:p>
            <a:r>
              <a:rPr lang="en-US" sz="2000" dirty="0">
                <a:solidFill>
                  <a:srgbClr val="002060"/>
                </a:solidFill>
              </a:rPr>
              <a:t>Providing a contrast to the world ‘full of weeping’</a:t>
            </a:r>
          </a:p>
          <a:p>
            <a:r>
              <a:rPr lang="en-US" sz="2000" dirty="0">
                <a:solidFill>
                  <a:srgbClr val="002060"/>
                </a:solidFill>
              </a:rPr>
              <a:t>Creates a sense of happiness </a:t>
            </a:r>
          </a:p>
          <a:p>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422145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0" end="10"/>
                                            </p:txEl>
                                          </p:spTgt>
                                        </p:tgtEl>
                                        <p:attrNameLst>
                                          <p:attrName>style.visibility</p:attrName>
                                        </p:attrNameLst>
                                      </p:cBhvr>
                                      <p:to>
                                        <p:strVal val="visible"/>
                                      </p:to>
                                    </p:set>
                                    <p:anim calcmode="lin" valueType="num">
                                      <p:cBhvr additive="base">
                                        <p:cTn id="7" dur="175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8" dur="1750" fill="hold"/>
                                        <p:tgtEl>
                                          <p:spTgt spid="5">
                                            <p:txEl>
                                              <p:pRg st="10" end="1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1" end="11"/>
                                            </p:txEl>
                                          </p:spTgt>
                                        </p:tgtEl>
                                        <p:attrNameLst>
                                          <p:attrName>style.visibility</p:attrName>
                                        </p:attrNameLst>
                                      </p:cBhvr>
                                      <p:to>
                                        <p:strVal val="visible"/>
                                      </p:to>
                                    </p:set>
                                    <p:anim calcmode="lin" valueType="num">
                                      <p:cBhvr additive="base">
                                        <p:cTn id="11" dur="175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12" dur="1750" fill="hold"/>
                                        <p:tgtEl>
                                          <p:spTgt spid="5">
                                            <p:txEl>
                                              <p:pRg st="11" end="1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12" end="12"/>
                                            </p:txEl>
                                          </p:spTgt>
                                        </p:tgtEl>
                                        <p:attrNameLst>
                                          <p:attrName>style.visibility</p:attrName>
                                        </p:attrNameLst>
                                      </p:cBhvr>
                                      <p:to>
                                        <p:strVal val="visible"/>
                                      </p:to>
                                    </p:set>
                                    <p:anim calcmode="lin" valueType="num">
                                      <p:cBhvr additive="base">
                                        <p:cTn id="15" dur="175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16" dur="1750" fill="hold"/>
                                        <p:tgtEl>
                                          <p:spTgt spid="5">
                                            <p:txEl>
                                              <p:pRg st="12" end="1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13" end="13"/>
                                            </p:txEl>
                                          </p:spTgt>
                                        </p:tgtEl>
                                        <p:attrNameLst>
                                          <p:attrName>style.visibility</p:attrName>
                                        </p:attrNameLst>
                                      </p:cBhvr>
                                      <p:to>
                                        <p:strVal val="visible"/>
                                      </p:to>
                                    </p:set>
                                    <p:anim calcmode="lin" valueType="num">
                                      <p:cBhvr additive="base">
                                        <p:cTn id="19" dur="175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20" dur="1750" fill="hold"/>
                                        <p:tgtEl>
                                          <p:spTgt spid="5">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CEFD69-639B-4485-9E27-C7D7EF2C1D03}"/>
              </a:ext>
            </a:extLst>
          </p:cNvPr>
          <p:cNvSpPr>
            <a:spLocks noGrp="1"/>
          </p:cNvSpPr>
          <p:nvPr>
            <p:ph sz="quarter" idx="13"/>
          </p:nvPr>
        </p:nvSpPr>
        <p:spPr>
          <a:xfrm>
            <a:off x="612805" y="251792"/>
            <a:ext cx="5151891" cy="5208104"/>
          </a:xfrm>
        </p:spPr>
        <p:txBody>
          <a:bodyPr>
            <a:normAutofit fontScale="92500" lnSpcReduction="20000"/>
          </a:bodyPr>
          <a:lstStyle/>
          <a:p>
            <a:pPr marL="0" indent="0">
              <a:buNone/>
            </a:pPr>
            <a:r>
              <a:rPr lang="en-US" dirty="0"/>
              <a:t>Where the wandering water gushes</a:t>
            </a:r>
          </a:p>
          <a:p>
            <a:pPr marL="0" indent="0">
              <a:buNone/>
            </a:pPr>
            <a:r>
              <a:rPr lang="en-US" dirty="0"/>
              <a:t>From </a:t>
            </a:r>
            <a:r>
              <a:rPr lang="en-US" dirty="0">
                <a:highlight>
                  <a:srgbClr val="00FF00"/>
                </a:highlight>
              </a:rPr>
              <a:t>the hills about Glen-Car</a:t>
            </a:r>
            <a:r>
              <a:rPr lang="en-US" dirty="0"/>
              <a:t>,</a:t>
            </a:r>
          </a:p>
          <a:p>
            <a:pPr marL="0" indent="0">
              <a:buNone/>
            </a:pPr>
            <a:r>
              <a:rPr lang="en-US" dirty="0"/>
              <a:t>In </a:t>
            </a:r>
            <a:r>
              <a:rPr lang="en-US" dirty="0">
                <a:highlight>
                  <a:srgbClr val="00FF00"/>
                </a:highlight>
              </a:rPr>
              <a:t>pools among the rushes </a:t>
            </a:r>
          </a:p>
          <a:p>
            <a:pPr marL="0" indent="0">
              <a:buNone/>
            </a:pPr>
            <a:r>
              <a:rPr lang="en-US" dirty="0"/>
              <a:t>That scarce could </a:t>
            </a:r>
            <a:r>
              <a:rPr lang="en-US" dirty="0">
                <a:highlight>
                  <a:srgbClr val="00FF00"/>
                </a:highlight>
              </a:rPr>
              <a:t>bathe a star</a:t>
            </a:r>
            <a:r>
              <a:rPr lang="en-US" dirty="0"/>
              <a:t>,</a:t>
            </a:r>
          </a:p>
          <a:p>
            <a:pPr marL="0" indent="0">
              <a:buNone/>
            </a:pPr>
            <a:r>
              <a:rPr lang="en-US" dirty="0"/>
              <a:t>We seek for slumbering trout</a:t>
            </a:r>
          </a:p>
          <a:p>
            <a:pPr marL="0" indent="0">
              <a:buNone/>
            </a:pPr>
            <a:r>
              <a:rPr lang="en-US" dirty="0"/>
              <a:t>And whispering in their ears</a:t>
            </a:r>
          </a:p>
          <a:p>
            <a:pPr marL="0" indent="0">
              <a:buNone/>
            </a:pPr>
            <a:r>
              <a:rPr lang="en-US" dirty="0"/>
              <a:t>Give them </a:t>
            </a:r>
            <a:r>
              <a:rPr lang="en-US" dirty="0">
                <a:highlight>
                  <a:srgbClr val="00FFFF"/>
                </a:highlight>
              </a:rPr>
              <a:t>unquiet dreams</a:t>
            </a:r>
            <a:r>
              <a:rPr lang="en-US" dirty="0"/>
              <a:t>;</a:t>
            </a:r>
          </a:p>
          <a:p>
            <a:pPr marL="0" indent="0">
              <a:buNone/>
            </a:pPr>
            <a:r>
              <a:rPr lang="en-US" dirty="0"/>
              <a:t>Leaning softly out</a:t>
            </a:r>
          </a:p>
          <a:p>
            <a:pPr marL="0" indent="0">
              <a:buNone/>
            </a:pPr>
            <a:r>
              <a:rPr lang="en-US" dirty="0"/>
              <a:t>From </a:t>
            </a:r>
            <a:r>
              <a:rPr lang="en-US" dirty="0">
                <a:highlight>
                  <a:srgbClr val="00FFFF"/>
                </a:highlight>
              </a:rPr>
              <a:t>ferns that drop their tears</a:t>
            </a:r>
          </a:p>
          <a:p>
            <a:pPr marL="0" indent="0">
              <a:buNone/>
            </a:pPr>
            <a:r>
              <a:rPr lang="en-US" dirty="0"/>
              <a:t>Over the young streams.</a:t>
            </a:r>
          </a:p>
          <a:p>
            <a:pPr marL="0" indent="0">
              <a:buNone/>
            </a:pPr>
            <a:r>
              <a:rPr lang="en-US" dirty="0"/>
              <a:t>Come away, O human child!</a:t>
            </a:r>
          </a:p>
          <a:p>
            <a:pPr marL="0" indent="0">
              <a:buNone/>
            </a:pPr>
            <a:r>
              <a:rPr lang="en-US" dirty="0"/>
              <a:t>To the waters and the wild</a:t>
            </a:r>
          </a:p>
          <a:p>
            <a:pPr marL="0" indent="0">
              <a:buNone/>
            </a:pPr>
            <a:r>
              <a:rPr lang="en-US" dirty="0"/>
              <a:t>With a faery, hand in hand,</a:t>
            </a:r>
          </a:p>
          <a:p>
            <a:pPr marL="0" indent="0">
              <a:buNone/>
            </a:pPr>
            <a:r>
              <a:rPr lang="en-US" dirty="0"/>
              <a:t>For the world’s more full of weeping than you can understand.</a:t>
            </a:r>
          </a:p>
          <a:p>
            <a:pPr marL="0" indent="0">
              <a:buNone/>
            </a:pPr>
            <a:endParaRPr lang="en-US" dirty="0"/>
          </a:p>
        </p:txBody>
      </p:sp>
      <p:sp>
        <p:nvSpPr>
          <p:cNvPr id="4" name="Content Placeholder 3">
            <a:extLst>
              <a:ext uri="{FF2B5EF4-FFF2-40B4-BE49-F238E27FC236}">
                <a16:creationId xmlns:a16="http://schemas.microsoft.com/office/drawing/2014/main" id="{608982AB-0F98-4A22-B8B1-E22547070A84}"/>
              </a:ext>
            </a:extLst>
          </p:cNvPr>
          <p:cNvSpPr>
            <a:spLocks noGrp="1"/>
          </p:cNvSpPr>
          <p:nvPr>
            <p:ph sz="half" idx="2"/>
          </p:nvPr>
        </p:nvSpPr>
        <p:spPr>
          <a:xfrm>
            <a:off x="6096000" y="251793"/>
            <a:ext cx="5486400" cy="5006008"/>
          </a:xfrm>
        </p:spPr>
        <p:txBody>
          <a:bodyPr>
            <a:normAutofit/>
          </a:bodyPr>
          <a:lstStyle/>
          <a:p>
            <a:pPr marL="0" indent="0">
              <a:buNone/>
            </a:pPr>
            <a:r>
              <a:rPr lang="en-US" sz="2000" dirty="0"/>
              <a:t>Alliteration: </a:t>
            </a:r>
            <a:endParaRPr lang="en-US" sz="2000" dirty="0">
              <a:solidFill>
                <a:srgbClr val="002060"/>
              </a:solidFill>
            </a:endParaRPr>
          </a:p>
          <a:p>
            <a:pPr marL="0" indent="0">
              <a:buNone/>
            </a:pPr>
            <a:endParaRPr lang="en-US" sz="2000" dirty="0"/>
          </a:p>
          <a:p>
            <a:pPr marL="0" indent="0">
              <a:buNone/>
            </a:pPr>
            <a:r>
              <a:rPr lang="en-US" sz="2000" dirty="0">
                <a:highlight>
                  <a:srgbClr val="00FF00"/>
                </a:highlight>
              </a:rPr>
              <a:t>Imagery</a:t>
            </a:r>
            <a:r>
              <a:rPr lang="en-US" sz="2000" dirty="0"/>
              <a:t>: </a:t>
            </a:r>
            <a:r>
              <a:rPr lang="en-US" sz="2000" dirty="0">
                <a:solidFill>
                  <a:srgbClr val="002060"/>
                </a:solidFill>
              </a:rPr>
              <a:t>‘hills about Glen-Car’, ‘pools among the rushes</a:t>
            </a:r>
          </a:p>
          <a:p>
            <a:pPr marL="0" indent="0">
              <a:buNone/>
            </a:pPr>
            <a:endParaRPr lang="en-US" sz="2000" dirty="0"/>
          </a:p>
          <a:p>
            <a:pPr marL="0" indent="0">
              <a:buNone/>
            </a:pPr>
            <a:r>
              <a:rPr lang="en-US" sz="2000" dirty="0">
                <a:solidFill>
                  <a:srgbClr val="002060"/>
                </a:solidFill>
              </a:rPr>
              <a:t>Personification: </a:t>
            </a:r>
          </a:p>
          <a:p>
            <a:pPr marL="0" indent="0">
              <a:buNone/>
            </a:pPr>
            <a:endParaRPr lang="en-US" sz="2000" dirty="0"/>
          </a:p>
          <a:p>
            <a:pPr marL="0" indent="0">
              <a:buNone/>
            </a:pPr>
            <a:r>
              <a:rPr lang="en-US" sz="2000" dirty="0">
                <a:highlight>
                  <a:srgbClr val="00FFFF"/>
                </a:highlight>
              </a:rPr>
              <a:t>Atmosphere</a:t>
            </a:r>
            <a:r>
              <a:rPr lang="en-US" sz="2000" dirty="0"/>
              <a:t>:</a:t>
            </a:r>
          </a:p>
          <a:p>
            <a:pPr marL="0" indent="0">
              <a:buNone/>
            </a:pPr>
            <a:endParaRPr lang="en-US" sz="2000" dirty="0"/>
          </a:p>
          <a:p>
            <a:r>
              <a:rPr lang="en-US" sz="2000" dirty="0">
                <a:solidFill>
                  <a:srgbClr val="002060"/>
                </a:solidFill>
              </a:rPr>
              <a:t>Bright, happy mood of the text suddenly becomes a bit darker (‘unquiet dreams’, ‘tears’)</a:t>
            </a:r>
          </a:p>
          <a:p>
            <a:r>
              <a:rPr lang="en-US" sz="2000" dirty="0">
                <a:solidFill>
                  <a:srgbClr val="002060"/>
                </a:solidFill>
              </a:rPr>
              <a:t>Suggests fairies may posses some evil qualities in them (Theme of DARK) </a:t>
            </a:r>
          </a:p>
        </p:txBody>
      </p:sp>
    </p:spTree>
    <p:extLst>
      <p:ext uri="{BB962C8B-B14F-4D97-AF65-F5344CB8AC3E}">
        <p14:creationId xmlns:p14="http://schemas.microsoft.com/office/powerpoint/2010/main" val="2013916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A7420D-5197-484E-9DAB-C3D6D5AD2B1C}"/>
              </a:ext>
            </a:extLst>
          </p:cNvPr>
          <p:cNvSpPr>
            <a:spLocks noGrp="1"/>
          </p:cNvSpPr>
          <p:nvPr>
            <p:ph sz="quarter" idx="13"/>
          </p:nvPr>
        </p:nvSpPr>
        <p:spPr>
          <a:xfrm>
            <a:off x="718823" y="702365"/>
            <a:ext cx="4900099" cy="5085777"/>
          </a:xfrm>
        </p:spPr>
        <p:txBody>
          <a:bodyPr>
            <a:normAutofit fontScale="62500" lnSpcReduction="20000"/>
          </a:bodyPr>
          <a:lstStyle/>
          <a:p>
            <a:pPr marL="0" indent="0">
              <a:buNone/>
            </a:pPr>
            <a:r>
              <a:rPr lang="en-US" sz="3400" dirty="0"/>
              <a:t>Away with us he’s going,</a:t>
            </a:r>
          </a:p>
          <a:p>
            <a:pPr marL="0" indent="0">
              <a:buNone/>
            </a:pPr>
            <a:r>
              <a:rPr lang="en-US" sz="3400" dirty="0"/>
              <a:t>The </a:t>
            </a:r>
            <a:r>
              <a:rPr lang="en-US" sz="3400" dirty="0">
                <a:highlight>
                  <a:srgbClr val="FFFF00"/>
                </a:highlight>
              </a:rPr>
              <a:t>solemn-eyed</a:t>
            </a:r>
            <a:r>
              <a:rPr lang="en-US" sz="3400" dirty="0"/>
              <a:t>:</a:t>
            </a:r>
          </a:p>
          <a:p>
            <a:pPr marL="0" indent="0">
              <a:buNone/>
            </a:pPr>
            <a:r>
              <a:rPr lang="en-US" sz="3400" dirty="0"/>
              <a:t>He’ll hear no more the lowing</a:t>
            </a:r>
          </a:p>
          <a:p>
            <a:pPr marL="0" indent="0">
              <a:buNone/>
            </a:pPr>
            <a:r>
              <a:rPr lang="en-US" sz="3400" dirty="0"/>
              <a:t>Of the </a:t>
            </a:r>
            <a:r>
              <a:rPr lang="en-US" sz="3400" dirty="0">
                <a:highlight>
                  <a:srgbClr val="FFFF00"/>
                </a:highlight>
              </a:rPr>
              <a:t>calves on the warm hillside</a:t>
            </a:r>
          </a:p>
          <a:p>
            <a:pPr marL="0" indent="0">
              <a:buNone/>
            </a:pPr>
            <a:r>
              <a:rPr lang="en-US" sz="3400" dirty="0"/>
              <a:t>Or the </a:t>
            </a:r>
            <a:r>
              <a:rPr lang="en-US" sz="3400" b="1" dirty="0"/>
              <a:t>kettle in the hob</a:t>
            </a:r>
          </a:p>
          <a:p>
            <a:pPr marL="0" indent="0">
              <a:buNone/>
            </a:pPr>
            <a:r>
              <a:rPr lang="en-US" sz="3400" dirty="0"/>
              <a:t>Sing peace into his breast,</a:t>
            </a:r>
          </a:p>
          <a:p>
            <a:pPr marL="0" indent="0">
              <a:buNone/>
            </a:pPr>
            <a:r>
              <a:rPr lang="en-US" sz="3400" dirty="0"/>
              <a:t>Or see the brown mice bob</a:t>
            </a:r>
          </a:p>
          <a:p>
            <a:pPr marL="0" indent="0">
              <a:buNone/>
            </a:pPr>
            <a:r>
              <a:rPr lang="en-US" sz="3400" dirty="0"/>
              <a:t>Round and round the oatmeal-chest.</a:t>
            </a:r>
          </a:p>
          <a:p>
            <a:pPr marL="0" indent="0">
              <a:buNone/>
            </a:pPr>
            <a:r>
              <a:rPr lang="en-US" sz="3400" dirty="0">
                <a:highlight>
                  <a:srgbClr val="00FFFF"/>
                </a:highlight>
              </a:rPr>
              <a:t>For he comes, the  human child,</a:t>
            </a:r>
          </a:p>
          <a:p>
            <a:pPr marL="0" indent="0">
              <a:buNone/>
            </a:pPr>
            <a:r>
              <a:rPr lang="en-US" sz="3400" dirty="0">
                <a:highlight>
                  <a:srgbClr val="00FFFF"/>
                </a:highlight>
              </a:rPr>
              <a:t>To the waters and the wild</a:t>
            </a:r>
          </a:p>
          <a:p>
            <a:pPr marL="0" indent="0">
              <a:buNone/>
            </a:pPr>
            <a:r>
              <a:rPr lang="en-US" sz="3400" dirty="0">
                <a:highlight>
                  <a:srgbClr val="00FFFF"/>
                </a:highlight>
              </a:rPr>
              <a:t>With a faery, hand in hand,</a:t>
            </a:r>
          </a:p>
          <a:p>
            <a:pPr marL="0" indent="0">
              <a:buNone/>
            </a:pPr>
            <a:r>
              <a:rPr lang="en-US" sz="3400" dirty="0">
                <a:highlight>
                  <a:srgbClr val="00FFFF"/>
                </a:highlight>
              </a:rPr>
              <a:t>From a world more full of weeping than he can understand.</a:t>
            </a:r>
          </a:p>
          <a:p>
            <a:pPr marL="0" indent="0">
              <a:buNone/>
            </a:pPr>
            <a:r>
              <a:rPr lang="en-US" sz="3400" dirty="0"/>
              <a:t> </a:t>
            </a:r>
          </a:p>
          <a:p>
            <a:pPr marL="0" indent="0">
              <a:buNone/>
            </a:pPr>
            <a:r>
              <a:rPr lang="en-US" dirty="0"/>
              <a:t>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Content Placeholder 3">
            <a:extLst>
              <a:ext uri="{FF2B5EF4-FFF2-40B4-BE49-F238E27FC236}">
                <a16:creationId xmlns:a16="http://schemas.microsoft.com/office/drawing/2014/main" id="{3F5A5B54-D27E-4B66-B99C-4C7A8E712911}"/>
              </a:ext>
            </a:extLst>
          </p:cNvPr>
          <p:cNvSpPr>
            <a:spLocks noGrp="1"/>
          </p:cNvSpPr>
          <p:nvPr>
            <p:ph sz="half" idx="2"/>
          </p:nvPr>
        </p:nvSpPr>
        <p:spPr>
          <a:xfrm>
            <a:off x="5753686" y="609601"/>
            <a:ext cx="5828714" cy="6114756"/>
          </a:xfrm>
        </p:spPr>
        <p:txBody>
          <a:bodyPr>
            <a:normAutofit lnSpcReduction="10000"/>
          </a:bodyPr>
          <a:lstStyle/>
          <a:p>
            <a:pPr marL="0" indent="0">
              <a:buNone/>
            </a:pPr>
            <a:r>
              <a:rPr lang="en-US" sz="1800" b="1" u="sng" dirty="0"/>
              <a:t>What is happening in the scene: </a:t>
            </a:r>
          </a:p>
          <a:p>
            <a:pPr marL="0" indent="0">
              <a:buNone/>
            </a:pPr>
            <a:endParaRPr lang="en-US" sz="1800" b="1" u="sng" dirty="0"/>
          </a:p>
          <a:p>
            <a:pPr marL="0" indent="0">
              <a:buNone/>
            </a:pPr>
            <a:endParaRPr lang="en-US" sz="1800" b="1" u="sng" dirty="0"/>
          </a:p>
          <a:p>
            <a:pPr marL="0" indent="0">
              <a:buNone/>
            </a:pPr>
            <a:endParaRPr lang="en-US" sz="1800" b="1" u="sng" dirty="0"/>
          </a:p>
          <a:p>
            <a:pPr marL="0" indent="0">
              <a:buNone/>
            </a:pPr>
            <a:r>
              <a:rPr lang="en-US" sz="1800" b="1" u="sng" dirty="0">
                <a:highlight>
                  <a:srgbClr val="FFFF00"/>
                </a:highlight>
              </a:rPr>
              <a:t>Imagery</a:t>
            </a:r>
            <a:r>
              <a:rPr lang="en-US" sz="1800" u="sng" dirty="0"/>
              <a:t>:</a:t>
            </a:r>
          </a:p>
          <a:p>
            <a:pPr marL="0" indent="0">
              <a:buNone/>
            </a:pPr>
            <a:endParaRPr lang="en-US" sz="1800" u="sng" dirty="0"/>
          </a:p>
          <a:p>
            <a:pPr marL="0" indent="0">
              <a:buNone/>
            </a:pPr>
            <a:endParaRPr lang="en-US" sz="1800" u="sng" dirty="0"/>
          </a:p>
          <a:p>
            <a:pPr marL="0" indent="0">
              <a:buNone/>
            </a:pPr>
            <a:endParaRPr lang="en-US" sz="1800" u="sng" dirty="0"/>
          </a:p>
          <a:p>
            <a:pPr marL="0" indent="0">
              <a:buNone/>
            </a:pPr>
            <a:r>
              <a:rPr lang="en-US" sz="1800" b="1" u="sng" dirty="0"/>
              <a:t>Rhyme</a:t>
            </a:r>
            <a:r>
              <a:rPr lang="en-US" sz="1800" u="sng" dirty="0"/>
              <a:t>: </a:t>
            </a:r>
          </a:p>
          <a:p>
            <a:pPr marL="0" indent="0">
              <a:buNone/>
            </a:pPr>
            <a:endParaRPr lang="en-US" sz="1800" u="sng" dirty="0"/>
          </a:p>
          <a:p>
            <a:pPr marL="0" indent="0">
              <a:buNone/>
            </a:pPr>
            <a:r>
              <a:rPr lang="en-US" sz="1800" b="1" u="sng" dirty="0"/>
              <a:t>Atmosphere</a:t>
            </a:r>
            <a:r>
              <a:rPr lang="en-US" sz="1800" u="sng" dirty="0"/>
              <a:t>: </a:t>
            </a:r>
          </a:p>
          <a:p>
            <a:r>
              <a:rPr lang="en-US" sz="1800" dirty="0"/>
              <a:t>Dark and suspenseful</a:t>
            </a:r>
          </a:p>
          <a:p>
            <a:endParaRPr lang="en-US" sz="1800" u="sng" dirty="0"/>
          </a:p>
          <a:p>
            <a:endParaRPr lang="en-US" sz="1800" u="sng" dirty="0"/>
          </a:p>
          <a:p>
            <a:pPr marL="0" indent="0">
              <a:buNone/>
            </a:pPr>
            <a:r>
              <a:rPr lang="en-US" sz="1800" b="1" u="sng" dirty="0">
                <a:highlight>
                  <a:srgbClr val="00FFFF"/>
                </a:highlight>
              </a:rPr>
              <a:t>Theme</a:t>
            </a:r>
            <a:r>
              <a:rPr lang="en-US" sz="1800" u="sng" dirty="0"/>
              <a:t>: </a:t>
            </a:r>
          </a:p>
          <a:p>
            <a:r>
              <a:rPr lang="en-US" sz="1800" dirty="0">
                <a:solidFill>
                  <a:srgbClr val="002060"/>
                </a:solidFill>
              </a:rPr>
              <a:t>Fairies have promised to bring boy to a place full of ‘light’ and ‘goodness’ </a:t>
            </a:r>
          </a:p>
          <a:p>
            <a:pPr marL="0" indent="0">
              <a:buNone/>
            </a:pPr>
            <a:endParaRPr lang="en-US" sz="1800" dirty="0">
              <a:solidFill>
                <a:srgbClr val="002060"/>
              </a:solidFill>
            </a:endParaRPr>
          </a:p>
          <a:p>
            <a:r>
              <a:rPr lang="en-US" sz="1800" dirty="0">
                <a:solidFill>
                  <a:srgbClr val="002060"/>
                </a:solidFill>
              </a:rPr>
              <a:t>Darkness- Boy has unknowingly been taken away from family and home.</a:t>
            </a:r>
            <a:r>
              <a:rPr lang="en-US" sz="1800" u="sng" dirty="0">
                <a:solidFill>
                  <a:srgbClr val="002060"/>
                </a:solidFill>
              </a:rPr>
              <a:t> </a:t>
            </a:r>
          </a:p>
          <a:p>
            <a:pPr marL="0" indent="0">
              <a:buNone/>
            </a:pPr>
            <a:endParaRPr lang="en-US" sz="1800" u="sng" dirty="0"/>
          </a:p>
        </p:txBody>
      </p:sp>
    </p:spTree>
    <p:extLst>
      <p:ext uri="{BB962C8B-B14F-4D97-AF65-F5344CB8AC3E}">
        <p14:creationId xmlns:p14="http://schemas.microsoft.com/office/powerpoint/2010/main" val="3318391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A8BF-406F-49D0-892E-7122D701E838}"/>
              </a:ext>
            </a:extLst>
          </p:cNvPr>
          <p:cNvSpPr>
            <a:spLocks noGrp="1"/>
          </p:cNvSpPr>
          <p:nvPr>
            <p:ph type="title"/>
          </p:nvPr>
        </p:nvSpPr>
        <p:spPr/>
        <p:txBody>
          <a:bodyPr/>
          <a:lstStyle/>
          <a:p>
            <a:r>
              <a:rPr lang="en-US" dirty="0"/>
              <a:t>Stolen Child Exemplar Essay- A Standard</a:t>
            </a:r>
          </a:p>
        </p:txBody>
      </p:sp>
      <p:sp>
        <p:nvSpPr>
          <p:cNvPr id="3" name="Content Placeholder 2">
            <a:extLst>
              <a:ext uri="{FF2B5EF4-FFF2-40B4-BE49-F238E27FC236}">
                <a16:creationId xmlns:a16="http://schemas.microsoft.com/office/drawing/2014/main" id="{A5C955F1-06EE-41E1-A52C-7180C972938F}"/>
              </a:ext>
            </a:extLst>
          </p:cNvPr>
          <p:cNvSpPr>
            <a:spLocks noGrp="1"/>
          </p:cNvSpPr>
          <p:nvPr>
            <p:ph sz="quarter" idx="13"/>
          </p:nvPr>
        </p:nvSpPr>
        <p:spPr/>
        <p:txBody>
          <a:bodyPr/>
          <a:lstStyle/>
          <a:p>
            <a:r>
              <a:rPr lang="en-US" dirty="0"/>
              <a:t>Identify PEEL in each paragraph</a:t>
            </a:r>
          </a:p>
          <a:p>
            <a:endParaRPr lang="en-US" dirty="0"/>
          </a:p>
          <a:p>
            <a:r>
              <a:rPr lang="en-US" dirty="0"/>
              <a:t>POINT </a:t>
            </a:r>
          </a:p>
          <a:p>
            <a:r>
              <a:rPr lang="en-US" dirty="0"/>
              <a:t>EVIDENCE</a:t>
            </a:r>
          </a:p>
          <a:p>
            <a:r>
              <a:rPr lang="en-US" dirty="0"/>
              <a:t>ELABORATION</a:t>
            </a:r>
          </a:p>
          <a:p>
            <a:r>
              <a:rPr lang="en-US" dirty="0"/>
              <a:t>LINK </a:t>
            </a:r>
          </a:p>
        </p:txBody>
      </p:sp>
      <p:sp>
        <p:nvSpPr>
          <p:cNvPr id="4" name="Content Placeholder 3">
            <a:extLst>
              <a:ext uri="{FF2B5EF4-FFF2-40B4-BE49-F238E27FC236}">
                <a16:creationId xmlns:a16="http://schemas.microsoft.com/office/drawing/2014/main" id="{4544D678-D25F-4BF6-B273-A27B8958C7E0}"/>
              </a:ext>
            </a:extLst>
          </p:cNvPr>
          <p:cNvSpPr>
            <a:spLocks noGrp="1"/>
          </p:cNvSpPr>
          <p:nvPr>
            <p:ph sz="half" idx="2"/>
          </p:nvPr>
        </p:nvSpPr>
        <p:spPr/>
        <p:txBody>
          <a:bodyPr/>
          <a:lstStyle/>
          <a:p>
            <a:r>
              <a:rPr lang="en-US" dirty="0"/>
              <a:t>Underline the examples of Analytical Vocabulary in the Exemplar </a:t>
            </a:r>
          </a:p>
        </p:txBody>
      </p:sp>
    </p:spTree>
    <p:extLst>
      <p:ext uri="{BB962C8B-B14F-4D97-AF65-F5344CB8AC3E}">
        <p14:creationId xmlns:p14="http://schemas.microsoft.com/office/powerpoint/2010/main" val="3567175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9ADDB-F717-48AF-824B-5CC256C85BBD}"/>
              </a:ext>
            </a:extLst>
          </p:cNvPr>
          <p:cNvSpPr>
            <a:spLocks noGrp="1"/>
          </p:cNvSpPr>
          <p:nvPr>
            <p:ph type="title"/>
          </p:nvPr>
        </p:nvSpPr>
        <p:spPr>
          <a:xfrm>
            <a:off x="0" y="424070"/>
            <a:ext cx="11582400" cy="1176130"/>
          </a:xfrm>
        </p:spPr>
        <p:txBody>
          <a:bodyPr/>
          <a:lstStyle/>
          <a:p>
            <a:r>
              <a:rPr lang="en-US" dirty="0"/>
              <a:t>Catch-up Time: Copy down any notes you have missing </a:t>
            </a:r>
          </a:p>
        </p:txBody>
      </p:sp>
      <p:sp>
        <p:nvSpPr>
          <p:cNvPr id="3" name="Content Placeholder 2">
            <a:extLst>
              <a:ext uri="{FF2B5EF4-FFF2-40B4-BE49-F238E27FC236}">
                <a16:creationId xmlns:a16="http://schemas.microsoft.com/office/drawing/2014/main" id="{3E071CE6-E527-4237-A104-CA9652212447}"/>
              </a:ext>
            </a:extLst>
          </p:cNvPr>
          <p:cNvSpPr>
            <a:spLocks noGrp="1"/>
          </p:cNvSpPr>
          <p:nvPr>
            <p:ph sz="quarter" idx="13"/>
          </p:nvPr>
        </p:nvSpPr>
        <p:spPr/>
        <p:txBody>
          <a:bodyPr/>
          <a:lstStyle/>
          <a:p>
            <a:endParaRPr lang="en-US" dirty="0"/>
          </a:p>
        </p:txBody>
      </p:sp>
      <p:sp>
        <p:nvSpPr>
          <p:cNvPr id="4" name="Content Placeholder 3">
            <a:extLst>
              <a:ext uri="{FF2B5EF4-FFF2-40B4-BE49-F238E27FC236}">
                <a16:creationId xmlns:a16="http://schemas.microsoft.com/office/drawing/2014/main" id="{2BB10B6F-7E9C-40CC-8D0F-B37EF4C3713F}"/>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54862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88761-3F49-429A-9D21-E02B20AAEEC6}"/>
              </a:ext>
            </a:extLst>
          </p:cNvPr>
          <p:cNvSpPr>
            <a:spLocks noGrp="1"/>
          </p:cNvSpPr>
          <p:nvPr>
            <p:ph type="title"/>
          </p:nvPr>
        </p:nvSpPr>
        <p:spPr/>
        <p:txBody>
          <a:bodyPr/>
          <a:lstStyle/>
          <a:p>
            <a:r>
              <a:rPr lang="en-US" dirty="0"/>
              <a:t>Movie: </a:t>
            </a:r>
          </a:p>
        </p:txBody>
      </p:sp>
      <p:sp>
        <p:nvSpPr>
          <p:cNvPr id="3" name="Content Placeholder 2">
            <a:extLst>
              <a:ext uri="{FF2B5EF4-FFF2-40B4-BE49-F238E27FC236}">
                <a16:creationId xmlns:a16="http://schemas.microsoft.com/office/drawing/2014/main" id="{C85F1C36-3224-4E70-8580-72818078FD3F}"/>
              </a:ext>
            </a:extLst>
          </p:cNvPr>
          <p:cNvSpPr>
            <a:spLocks noGrp="1"/>
          </p:cNvSpPr>
          <p:nvPr>
            <p:ph sz="quarter" idx="13"/>
          </p:nvPr>
        </p:nvSpPr>
        <p:spPr/>
        <p:txBody>
          <a:bodyPr/>
          <a:lstStyle/>
          <a:p>
            <a:endParaRPr lang="en-US"/>
          </a:p>
        </p:txBody>
      </p:sp>
      <p:sp>
        <p:nvSpPr>
          <p:cNvPr id="4" name="Content Placeholder 3">
            <a:extLst>
              <a:ext uri="{FF2B5EF4-FFF2-40B4-BE49-F238E27FC236}">
                <a16:creationId xmlns:a16="http://schemas.microsoft.com/office/drawing/2014/main" id="{06607EBB-A119-47F9-BAE9-1C06C8D0EA03}"/>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34446682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eashore design templat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a:ln>
          <a:noFill/>
        </a:ln>
      </a:spPr>
      <a:bodyPr rtlCol="0" anchor="ctr"/>
      <a:lstStyle>
        <a:defPPr algn="ctr">
          <a:defRPr dirty="0" err="1" smtClean="0">
            <a:solidFill>
              <a:schemeClr val="tx1"/>
            </a:solidFill>
          </a:defRPr>
        </a:defPPr>
      </a:lstStyle>
      <a:style>
        <a:lnRef idx="3">
          <a:schemeClr val="lt1"/>
        </a:lnRef>
        <a:fillRef idx="1">
          <a:schemeClr val="accent1"/>
        </a:fillRef>
        <a:effectRef idx="1">
          <a:schemeClr val="accent1"/>
        </a:effectRef>
        <a:fontRef idx="minor">
          <a:schemeClr val="lt1"/>
        </a:fontRef>
      </a:style>
    </a:spDef>
    <a:lnDef>
      <a:spPr>
        <a:ln>
          <a:solidFill>
            <a:schemeClr val="tx2"/>
          </a:solidFill>
        </a:ln>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Seashore design slides.potx" id="{C14410CA-75A1-4039-B0D2-306BA380D4B5}" vid="{F869618E-08B6-48F2-946D-30C4613A87FB}"/>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954</TotalTime>
  <Words>1465</Words>
  <Application>Microsoft Office PowerPoint</Application>
  <PresentationFormat>Widescreen</PresentationFormat>
  <Paragraphs>268</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Century Gothic</vt:lpstr>
      <vt:lpstr>Courier New</vt:lpstr>
      <vt:lpstr>Palatino Linotype</vt:lpstr>
      <vt:lpstr>Times New Roman</vt:lpstr>
      <vt:lpstr>Seashore design template</vt:lpstr>
      <vt:lpstr>The Stolen Child- William Yeats</vt:lpstr>
      <vt:lpstr>Riddles</vt:lpstr>
      <vt:lpstr>Starter: Visual Literacy </vt:lpstr>
      <vt:lpstr>Objectives</vt:lpstr>
      <vt:lpstr>William Yeats</vt:lpstr>
      <vt:lpstr>Summary of the poem</vt:lpstr>
      <vt:lpstr>Setting</vt:lpstr>
      <vt:lpstr>What words come to your mind when you see these pictures? </vt:lpstr>
      <vt:lpstr>PowerPoint Presentation</vt:lpstr>
      <vt:lpstr>Summary of the poem</vt:lpstr>
      <vt:lpstr>How does this reflect reality?</vt:lpstr>
      <vt:lpstr>What ‘reality’ do you think the poem could be talking about? </vt:lpstr>
      <vt:lpstr>Vocabulary Dictionary </vt:lpstr>
      <vt:lpstr>Listening to a reading of the poem</vt:lpstr>
      <vt:lpstr>Brain Break: 5 minutes </vt:lpstr>
      <vt:lpstr>Activity: Examining the moral in the story</vt:lpstr>
      <vt:lpstr>Summary Reflection: </vt:lpstr>
      <vt:lpstr>PowerPoint Presentation</vt:lpstr>
      <vt:lpstr>Lesson 2- Annotation of the Poem</vt:lpstr>
      <vt:lpstr>Start Annotating the Poem</vt:lpstr>
      <vt:lpstr>PowerPoint Presentation</vt:lpstr>
      <vt:lpstr>PowerPoint Presentation</vt:lpstr>
      <vt:lpstr>PowerPoint Presentation</vt:lpstr>
      <vt:lpstr>Stolen Child Exemplar Essay- A Standard</vt:lpstr>
      <vt:lpstr>Catch-up Time: Copy down any notes you have missing </vt:lpstr>
      <vt:lpstr>Movie: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Stolen Child- William Yeats</dc:title>
  <dc:creator>Rabecca Kayy ღ</dc:creator>
  <cp:lastModifiedBy>Rabecca Kayy ღ</cp:lastModifiedBy>
  <cp:revision>46</cp:revision>
  <dcterms:created xsi:type="dcterms:W3CDTF">2018-10-22T00:15:13Z</dcterms:created>
  <dcterms:modified xsi:type="dcterms:W3CDTF">2018-10-30T02:59:41Z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